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9" r:id="rId4"/>
    <p:sldId id="280" r:id="rId5"/>
    <p:sldId id="258" r:id="rId6"/>
    <p:sldId id="276" r:id="rId7"/>
    <p:sldId id="277" r:id="rId8"/>
    <p:sldId id="267" r:id="rId9"/>
    <p:sldId id="261" r:id="rId10"/>
    <p:sldId id="271" r:id="rId11"/>
    <p:sldId id="262" r:id="rId12"/>
    <p:sldId id="272" r:id="rId13"/>
    <p:sldId id="273" r:id="rId14"/>
    <p:sldId id="274" r:id="rId15"/>
    <p:sldId id="275" r:id="rId16"/>
    <p:sldId id="265" r:id="rId17"/>
    <p:sldId id="278" r:id="rId18"/>
    <p:sldId id="279" r:id="rId19"/>
    <p:sldId id="266" r:id="rId20"/>
  </p:sldIdLst>
  <p:sldSz cx="18288000" cy="10287000"/>
  <p:notesSz cx="10287000" cy="18288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G마켓 산스 TTF Bold" panose="02000000000000000000" pitchFamily="2" charset="-127"/>
      <p:bold r:id="rId26"/>
    </p:embeddedFont>
    <p:embeddedFont>
      <p:font typeface="G마켓 산스 TTF Medium" panose="02000000000000000000" pitchFamily="2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E8F"/>
    <a:srgbClr val="E8E4AE"/>
    <a:srgbClr val="C2C2C2"/>
    <a:srgbClr val="5A7D59"/>
    <a:srgbClr val="E7E8E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108" y="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m younjung" userId="831273d724c24abb" providerId="LiveId" clId="{337FB054-6D5C-43D5-B5F4-0ECCA036E450}"/>
    <pc:docChg chg="custSel modSld">
      <pc:chgData name="nam younjung" userId="831273d724c24abb" providerId="LiveId" clId="{337FB054-6D5C-43D5-B5F4-0ECCA036E450}" dt="2022-03-14T11:52:01.229" v="54" actId="14100"/>
      <pc:docMkLst>
        <pc:docMk/>
      </pc:docMkLst>
      <pc:sldChg chg="delSp mod">
        <pc:chgData name="nam younjung" userId="831273d724c24abb" providerId="LiveId" clId="{337FB054-6D5C-43D5-B5F4-0ECCA036E450}" dt="2022-03-14T10:15:02.379" v="0" actId="478"/>
        <pc:sldMkLst>
          <pc:docMk/>
          <pc:sldMk cId="0" sldId="256"/>
        </pc:sldMkLst>
        <pc:picChg chg="del">
          <ac:chgData name="nam younjung" userId="831273d724c24abb" providerId="LiveId" clId="{337FB054-6D5C-43D5-B5F4-0ECCA036E450}" dt="2022-03-14T10:15:02.379" v="0" actId="478"/>
          <ac:picMkLst>
            <pc:docMk/>
            <pc:sldMk cId="0" sldId="256"/>
            <ac:picMk id="3" creationId="{00000000-0000-0000-0000-000000000000}"/>
          </ac:picMkLst>
        </pc:picChg>
      </pc:sldChg>
      <pc:sldChg chg="delSp mod">
        <pc:chgData name="nam younjung" userId="831273d724c24abb" providerId="LiveId" clId="{337FB054-6D5C-43D5-B5F4-0ECCA036E450}" dt="2022-03-14T10:15:04.479" v="1" actId="478"/>
        <pc:sldMkLst>
          <pc:docMk/>
          <pc:sldMk cId="0" sldId="257"/>
        </pc:sldMkLst>
        <pc:picChg chg="del">
          <ac:chgData name="nam younjung" userId="831273d724c24abb" providerId="LiveId" clId="{337FB054-6D5C-43D5-B5F4-0ECCA036E450}" dt="2022-03-14T10:15:04.479" v="1" actId="478"/>
          <ac:picMkLst>
            <pc:docMk/>
            <pc:sldMk cId="0" sldId="257"/>
            <ac:picMk id="2" creationId="{00000000-0000-0000-0000-000000000000}"/>
          </ac:picMkLst>
        </pc:picChg>
      </pc:sldChg>
      <pc:sldChg chg="delSp modSp mod">
        <pc:chgData name="nam younjung" userId="831273d724c24abb" providerId="LiveId" clId="{337FB054-6D5C-43D5-B5F4-0ECCA036E450}" dt="2022-03-14T11:52:01.229" v="54" actId="14100"/>
        <pc:sldMkLst>
          <pc:docMk/>
          <pc:sldMk cId="0" sldId="258"/>
        </pc:sldMkLst>
        <pc:spChg chg="mod">
          <ac:chgData name="nam younjung" userId="831273d724c24abb" providerId="LiveId" clId="{337FB054-6D5C-43D5-B5F4-0ECCA036E450}" dt="2022-03-14T11:51:55.306" v="52" actId="14100"/>
          <ac:spMkLst>
            <pc:docMk/>
            <pc:sldMk cId="0" sldId="258"/>
            <ac:spMk id="11" creationId="{41FD50FF-0E39-4CC5-98EC-0D55B4547B47}"/>
          </ac:spMkLst>
        </pc:spChg>
        <pc:spChg chg="mod">
          <ac:chgData name="nam younjung" userId="831273d724c24abb" providerId="LiveId" clId="{337FB054-6D5C-43D5-B5F4-0ECCA036E450}" dt="2022-03-14T11:52:01.229" v="54" actId="14100"/>
          <ac:spMkLst>
            <pc:docMk/>
            <pc:sldMk cId="0" sldId="258"/>
            <ac:spMk id="16" creationId="{98A65322-0E9E-498E-9F2B-FE872BE931D2}"/>
          </ac:spMkLst>
        </pc:spChg>
        <pc:spChg chg="mod">
          <ac:chgData name="nam younjung" userId="831273d724c24abb" providerId="LiveId" clId="{337FB054-6D5C-43D5-B5F4-0ECCA036E450}" dt="2022-03-14T11:51:42.439" v="50" actId="20577"/>
          <ac:spMkLst>
            <pc:docMk/>
            <pc:sldMk cId="0" sldId="258"/>
            <ac:spMk id="39" creationId="{8BB7B052-25A2-4BAE-83D5-3AF88F3F1C00}"/>
          </ac:spMkLst>
        </pc:spChg>
        <pc:picChg chg="del">
          <ac:chgData name="nam younjung" userId="831273d724c24abb" providerId="LiveId" clId="{337FB054-6D5C-43D5-B5F4-0ECCA036E450}" dt="2022-03-14T10:15:09.624" v="3" actId="478"/>
          <ac:picMkLst>
            <pc:docMk/>
            <pc:sldMk cId="0" sldId="258"/>
            <ac:picMk id="2" creationId="{00000000-0000-0000-0000-000000000000}"/>
          </ac:picMkLst>
        </pc:picChg>
      </pc:sldChg>
      <pc:sldChg chg="delSp mod">
        <pc:chgData name="nam younjung" userId="831273d724c24abb" providerId="LiveId" clId="{337FB054-6D5C-43D5-B5F4-0ECCA036E450}" dt="2022-03-14T10:15:14.850" v="5" actId="478"/>
        <pc:sldMkLst>
          <pc:docMk/>
          <pc:sldMk cId="0" sldId="261"/>
        </pc:sldMkLst>
        <pc:picChg chg="del">
          <ac:chgData name="nam younjung" userId="831273d724c24abb" providerId="LiveId" clId="{337FB054-6D5C-43D5-B5F4-0ECCA036E450}" dt="2022-03-14T10:15:14.850" v="5" actId="478"/>
          <ac:picMkLst>
            <pc:docMk/>
            <pc:sldMk cId="0" sldId="261"/>
            <ac:picMk id="2" creationId="{00000000-0000-0000-0000-000000000000}"/>
          </ac:picMkLst>
        </pc:picChg>
      </pc:sldChg>
      <pc:sldChg chg="delSp modSp mod">
        <pc:chgData name="nam younjung" userId="831273d724c24abb" providerId="LiveId" clId="{337FB054-6D5C-43D5-B5F4-0ECCA036E450}" dt="2022-03-14T10:40:52.247" v="43" actId="1037"/>
        <pc:sldMkLst>
          <pc:docMk/>
          <pc:sldMk cId="0" sldId="265"/>
        </pc:sldMkLst>
        <pc:spChg chg="mod">
          <ac:chgData name="nam younjung" userId="831273d724c24abb" providerId="LiveId" clId="{337FB054-6D5C-43D5-B5F4-0ECCA036E450}" dt="2022-03-14T10:40:52.247" v="43" actId="1037"/>
          <ac:spMkLst>
            <pc:docMk/>
            <pc:sldMk cId="0" sldId="265"/>
            <ac:spMk id="38" creationId="{F718ED26-8EBD-40AF-A1CE-70A322E0F315}"/>
          </ac:spMkLst>
        </pc:spChg>
        <pc:picChg chg="del">
          <ac:chgData name="nam younjung" userId="831273d724c24abb" providerId="LiveId" clId="{337FB054-6D5C-43D5-B5F4-0ECCA036E450}" dt="2022-03-14T10:15:24.695" v="10" actId="478"/>
          <ac:picMkLst>
            <pc:docMk/>
            <pc:sldMk cId="0" sldId="265"/>
            <ac:picMk id="2" creationId="{00000000-0000-0000-0000-000000000000}"/>
          </ac:picMkLst>
        </pc:picChg>
      </pc:sldChg>
      <pc:sldChg chg="delSp mod">
        <pc:chgData name="nam younjung" userId="831273d724c24abb" providerId="LiveId" clId="{337FB054-6D5C-43D5-B5F4-0ECCA036E450}" dt="2022-03-14T10:15:13.032" v="4" actId="478"/>
        <pc:sldMkLst>
          <pc:docMk/>
          <pc:sldMk cId="3098653925" sldId="267"/>
        </pc:sldMkLst>
        <pc:picChg chg="del">
          <ac:chgData name="nam younjung" userId="831273d724c24abb" providerId="LiveId" clId="{337FB054-6D5C-43D5-B5F4-0ECCA036E450}" dt="2022-03-14T10:15:13.032" v="4" actId="478"/>
          <ac:picMkLst>
            <pc:docMk/>
            <pc:sldMk cId="3098653925" sldId="267"/>
            <ac:picMk id="3" creationId="{00000000-0000-0000-0000-000000000000}"/>
          </ac:picMkLst>
        </pc:picChg>
      </pc:sldChg>
      <pc:sldChg chg="delSp mod">
        <pc:chgData name="nam younjung" userId="831273d724c24abb" providerId="LiveId" clId="{337FB054-6D5C-43D5-B5F4-0ECCA036E450}" dt="2022-03-14T10:15:06.891" v="2" actId="478"/>
        <pc:sldMkLst>
          <pc:docMk/>
          <pc:sldMk cId="3968459170" sldId="269"/>
        </pc:sldMkLst>
        <pc:picChg chg="del">
          <ac:chgData name="nam younjung" userId="831273d724c24abb" providerId="LiveId" clId="{337FB054-6D5C-43D5-B5F4-0ECCA036E450}" dt="2022-03-14T10:15:06.891" v="2" actId="478"/>
          <ac:picMkLst>
            <pc:docMk/>
            <pc:sldMk cId="3968459170" sldId="269"/>
            <ac:picMk id="2" creationId="{00000000-0000-0000-0000-000000000000}"/>
          </ac:picMkLst>
        </pc:picChg>
      </pc:sldChg>
      <pc:sldChg chg="delSp mod">
        <pc:chgData name="nam younjung" userId="831273d724c24abb" providerId="LiveId" clId="{337FB054-6D5C-43D5-B5F4-0ECCA036E450}" dt="2022-03-14T10:15:17.922" v="6" actId="478"/>
        <pc:sldMkLst>
          <pc:docMk/>
          <pc:sldMk cId="3318922954" sldId="272"/>
        </pc:sldMkLst>
        <pc:picChg chg="del">
          <ac:chgData name="nam younjung" userId="831273d724c24abb" providerId="LiveId" clId="{337FB054-6D5C-43D5-B5F4-0ECCA036E450}" dt="2022-03-14T10:15:17.922" v="6" actId="478"/>
          <ac:picMkLst>
            <pc:docMk/>
            <pc:sldMk cId="3318922954" sldId="272"/>
            <ac:picMk id="3" creationId="{00000000-0000-0000-0000-000000000000}"/>
          </ac:picMkLst>
        </pc:picChg>
      </pc:sldChg>
      <pc:sldChg chg="delSp mod">
        <pc:chgData name="nam younjung" userId="831273d724c24abb" providerId="LiveId" clId="{337FB054-6D5C-43D5-B5F4-0ECCA036E450}" dt="2022-03-14T10:15:19.267" v="7" actId="478"/>
        <pc:sldMkLst>
          <pc:docMk/>
          <pc:sldMk cId="1262210077" sldId="273"/>
        </pc:sldMkLst>
        <pc:picChg chg="del">
          <ac:chgData name="nam younjung" userId="831273d724c24abb" providerId="LiveId" clId="{337FB054-6D5C-43D5-B5F4-0ECCA036E450}" dt="2022-03-14T10:15:19.267" v="7" actId="478"/>
          <ac:picMkLst>
            <pc:docMk/>
            <pc:sldMk cId="1262210077" sldId="273"/>
            <ac:picMk id="3" creationId="{00000000-0000-0000-0000-000000000000}"/>
          </ac:picMkLst>
        </pc:picChg>
      </pc:sldChg>
      <pc:sldChg chg="delSp mod">
        <pc:chgData name="nam younjung" userId="831273d724c24abb" providerId="LiveId" clId="{337FB054-6D5C-43D5-B5F4-0ECCA036E450}" dt="2022-03-14T10:15:21.241" v="8" actId="478"/>
        <pc:sldMkLst>
          <pc:docMk/>
          <pc:sldMk cId="611677547" sldId="274"/>
        </pc:sldMkLst>
        <pc:picChg chg="del">
          <ac:chgData name="nam younjung" userId="831273d724c24abb" providerId="LiveId" clId="{337FB054-6D5C-43D5-B5F4-0ECCA036E450}" dt="2022-03-14T10:15:21.241" v="8" actId="478"/>
          <ac:picMkLst>
            <pc:docMk/>
            <pc:sldMk cId="611677547" sldId="274"/>
            <ac:picMk id="2" creationId="{00000000-0000-0000-0000-000000000000}"/>
          </ac:picMkLst>
        </pc:picChg>
      </pc:sldChg>
      <pc:sldChg chg="delSp mod">
        <pc:chgData name="nam younjung" userId="831273d724c24abb" providerId="LiveId" clId="{337FB054-6D5C-43D5-B5F4-0ECCA036E450}" dt="2022-03-14T10:15:22.760" v="9" actId="478"/>
        <pc:sldMkLst>
          <pc:docMk/>
          <pc:sldMk cId="1829432731" sldId="275"/>
        </pc:sldMkLst>
        <pc:picChg chg="del">
          <ac:chgData name="nam younjung" userId="831273d724c24abb" providerId="LiveId" clId="{337FB054-6D5C-43D5-B5F4-0ECCA036E450}" dt="2022-03-14T10:15:22.760" v="9" actId="478"/>
          <ac:picMkLst>
            <pc:docMk/>
            <pc:sldMk cId="1829432731" sldId="275"/>
            <ac:picMk id="2" creationId="{00000000-0000-0000-0000-000000000000}"/>
          </ac:picMkLst>
        </pc:picChg>
      </pc:sldChg>
      <pc:sldChg chg="delSp mod">
        <pc:chgData name="nam younjung" userId="831273d724c24abb" providerId="LiveId" clId="{337FB054-6D5C-43D5-B5F4-0ECCA036E450}" dt="2022-03-14T10:15:26.769" v="11" actId="478"/>
        <pc:sldMkLst>
          <pc:docMk/>
          <pc:sldMk cId="1719775557" sldId="278"/>
        </pc:sldMkLst>
        <pc:picChg chg="del">
          <ac:chgData name="nam younjung" userId="831273d724c24abb" providerId="LiveId" clId="{337FB054-6D5C-43D5-B5F4-0ECCA036E450}" dt="2022-03-14T10:15:26.769" v="11" actId="478"/>
          <ac:picMkLst>
            <pc:docMk/>
            <pc:sldMk cId="1719775557" sldId="278"/>
            <ac:picMk id="2" creationId="{00000000-0000-0000-0000-000000000000}"/>
          </ac:picMkLst>
        </pc:picChg>
      </pc:sldChg>
      <pc:sldChg chg="delSp mod">
        <pc:chgData name="nam younjung" userId="831273d724c24abb" providerId="LiveId" clId="{337FB054-6D5C-43D5-B5F4-0ECCA036E450}" dt="2022-03-14T10:15:28.084" v="12" actId="478"/>
        <pc:sldMkLst>
          <pc:docMk/>
          <pc:sldMk cId="3199882794" sldId="279"/>
        </pc:sldMkLst>
        <pc:picChg chg="del">
          <ac:chgData name="nam younjung" userId="831273d724c24abb" providerId="LiveId" clId="{337FB054-6D5C-43D5-B5F4-0ECCA036E450}" dt="2022-03-14T10:15:28.084" v="12" actId="478"/>
          <ac:picMkLst>
            <pc:docMk/>
            <pc:sldMk cId="3199882794" sldId="279"/>
            <ac:picMk id="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88E6E-D631-4498-A437-96B09305339D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87D1E-7502-4B9E-958D-D4498E4C44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188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87D1E-7502-4B9E-958D-D4498E4C448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766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87D1E-7502-4B9E-958D-D4498E4C448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84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87D1E-7502-4B9E-958D-D4498E4C448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544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87D1E-7502-4B9E-958D-D4498E4C448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405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9261" y="4651908"/>
            <a:ext cx="7986159" cy="266393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0687" y="7380411"/>
            <a:ext cx="2188902" cy="56951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5400000">
            <a:off x="-70162" y="1060004"/>
            <a:ext cx="1578028" cy="2283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5617" y="446636"/>
            <a:ext cx="219995" cy="1149051"/>
            <a:chOff x="625617" y="446636"/>
            <a:chExt cx="219995" cy="114905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5617" y="446636"/>
              <a:ext cx="219995" cy="11490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617" y="446636"/>
            <a:ext cx="219995" cy="1149051"/>
            <a:chOff x="625617" y="446636"/>
            <a:chExt cx="219995" cy="11490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617" y="446636"/>
              <a:ext cx="219995" cy="114905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5063933" cy="1117825"/>
          </a:xfrm>
          <a:prstGeom prst="rect">
            <a:avLst/>
          </a:prstGeom>
        </p:spPr>
      </p:pic>
      <p:pic>
        <p:nvPicPr>
          <p:cNvPr id="26" name="Object 1">
            <a:extLst>
              <a:ext uri="{FF2B5EF4-FFF2-40B4-BE49-F238E27FC236}">
                <a16:creationId xmlns:a16="http://schemas.microsoft.com/office/drawing/2014/main" id="{FBD21DB9-3B0F-4355-A74A-94EBB08BD2D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0855" y="9721429"/>
            <a:ext cx="275727" cy="22837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86EAC8F-B8F1-437E-9290-71387AE47E41}"/>
              </a:ext>
            </a:extLst>
          </p:cNvPr>
          <p:cNvSpPr txBox="1"/>
          <p:nvPr/>
        </p:nvSpPr>
        <p:spPr>
          <a:xfrm>
            <a:off x="5253000" y="3978866"/>
            <a:ext cx="2559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financial statements </a:t>
            </a:r>
            <a:endParaRPr lang="ko-KR" altLang="en-US" sz="2200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DCA5BA-BFAB-4849-B1F3-A1202CEE528C}"/>
              </a:ext>
            </a:extLst>
          </p:cNvPr>
          <p:cNvSpPr txBox="1"/>
          <p:nvPr/>
        </p:nvSpPr>
        <p:spPr>
          <a:xfrm>
            <a:off x="4753302" y="8229326"/>
            <a:ext cx="1849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statement of cash flows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DB9FE3-DE97-4A12-82EF-C16B86DA9E79}"/>
              </a:ext>
            </a:extLst>
          </p:cNvPr>
          <p:cNvSpPr txBox="1"/>
          <p:nvPr/>
        </p:nvSpPr>
        <p:spPr>
          <a:xfrm>
            <a:off x="2601204" y="5490829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websites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A6D08B-C752-4F8A-8A7F-99036CE23BC6}"/>
              </a:ext>
            </a:extLst>
          </p:cNvPr>
          <p:cNvSpPr txBox="1"/>
          <p:nvPr/>
        </p:nvSpPr>
        <p:spPr>
          <a:xfrm>
            <a:off x="14256419" y="5456524"/>
            <a:ext cx="18999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graphs</a:t>
            </a:r>
            <a:endParaRPr lang="ko-KR" altLang="en-US" sz="3000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C6CF06-31D1-4344-BA88-019CF3142978}"/>
              </a:ext>
            </a:extLst>
          </p:cNvPr>
          <p:cNvSpPr txBox="1"/>
          <p:nvPr/>
        </p:nvSpPr>
        <p:spPr>
          <a:xfrm>
            <a:off x="11301382" y="6487824"/>
            <a:ext cx="21335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1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visualize</a:t>
            </a:r>
            <a:endParaRPr lang="ko-KR" altLang="en-US" sz="2100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063D6B-5430-4BEC-A518-F5476A9680F6}"/>
              </a:ext>
            </a:extLst>
          </p:cNvPr>
          <p:cNvSpPr txBox="1"/>
          <p:nvPr/>
        </p:nvSpPr>
        <p:spPr>
          <a:xfrm>
            <a:off x="7374280" y="7342939"/>
            <a:ext cx="2757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knowledge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CD1AC9-6FD8-48AF-8A0E-B43AEEA0F347}"/>
              </a:ext>
            </a:extLst>
          </p:cNvPr>
          <p:cNvSpPr txBox="1"/>
          <p:nvPr/>
        </p:nvSpPr>
        <p:spPr>
          <a:xfrm>
            <a:off x="10652281" y="9186634"/>
            <a:ext cx="312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objective decision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296D196-714D-4536-AD3E-9050A298D942}"/>
              </a:ext>
            </a:extLst>
          </p:cNvPr>
          <p:cNvSpPr txBox="1"/>
          <p:nvPr/>
        </p:nvSpPr>
        <p:spPr>
          <a:xfrm>
            <a:off x="9698115" y="314629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index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5E3540A-8530-4DCE-8043-5D2BADED4704}"/>
              </a:ext>
            </a:extLst>
          </p:cNvPr>
          <p:cNvCxnSpPr>
            <a:cxnSpLocks/>
          </p:cNvCxnSpPr>
          <p:nvPr/>
        </p:nvCxnSpPr>
        <p:spPr>
          <a:xfrm>
            <a:off x="7620000" y="4533900"/>
            <a:ext cx="1717831" cy="904985"/>
          </a:xfrm>
          <a:prstGeom prst="line">
            <a:avLst/>
          </a:prstGeom>
          <a:ln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41B1CF9-9E28-4ABA-9FA3-A35DD6E2FA7B}"/>
              </a:ext>
            </a:extLst>
          </p:cNvPr>
          <p:cNvCxnSpPr>
            <a:cxnSpLocks/>
          </p:cNvCxnSpPr>
          <p:nvPr/>
        </p:nvCxnSpPr>
        <p:spPr>
          <a:xfrm flipH="1" flipV="1">
            <a:off x="9337831" y="5438885"/>
            <a:ext cx="2757510" cy="3667015"/>
          </a:xfrm>
          <a:prstGeom prst="line">
            <a:avLst/>
          </a:prstGeom>
          <a:ln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B65A0F1-DE83-4FD8-99F8-7A703C2B0541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8753035" y="5438885"/>
            <a:ext cx="584796" cy="1904054"/>
          </a:xfrm>
          <a:prstGeom prst="line">
            <a:avLst/>
          </a:prstGeom>
          <a:ln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DB73BEA-0122-403E-8A8A-692539236982}"/>
              </a:ext>
            </a:extLst>
          </p:cNvPr>
          <p:cNvCxnSpPr>
            <a:cxnSpLocks/>
          </p:cNvCxnSpPr>
          <p:nvPr/>
        </p:nvCxnSpPr>
        <p:spPr>
          <a:xfrm flipV="1">
            <a:off x="6659766" y="5438885"/>
            <a:ext cx="2678065" cy="3005511"/>
          </a:xfrm>
          <a:prstGeom prst="line">
            <a:avLst/>
          </a:prstGeom>
          <a:ln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414884E8-1808-4C75-8916-4CB196385F28}"/>
              </a:ext>
            </a:extLst>
          </p:cNvPr>
          <p:cNvCxnSpPr>
            <a:cxnSpLocks/>
          </p:cNvCxnSpPr>
          <p:nvPr/>
        </p:nvCxnSpPr>
        <p:spPr>
          <a:xfrm flipV="1">
            <a:off x="4876800" y="5438885"/>
            <a:ext cx="4461031" cy="299854"/>
          </a:xfrm>
          <a:prstGeom prst="line">
            <a:avLst/>
          </a:prstGeom>
          <a:ln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19A5703-406A-44EC-A0A6-F59C026647D8}"/>
              </a:ext>
            </a:extLst>
          </p:cNvPr>
          <p:cNvCxnSpPr>
            <a:cxnSpLocks/>
          </p:cNvCxnSpPr>
          <p:nvPr/>
        </p:nvCxnSpPr>
        <p:spPr>
          <a:xfrm flipH="1" flipV="1">
            <a:off x="9337831" y="5438885"/>
            <a:ext cx="4918588" cy="295348"/>
          </a:xfrm>
          <a:prstGeom prst="line">
            <a:avLst/>
          </a:prstGeom>
          <a:ln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FD731E7A-1BE8-41B6-91BE-16E8A68BB9A4}"/>
              </a:ext>
            </a:extLst>
          </p:cNvPr>
          <p:cNvCxnSpPr>
            <a:cxnSpLocks/>
          </p:cNvCxnSpPr>
          <p:nvPr/>
        </p:nvCxnSpPr>
        <p:spPr>
          <a:xfrm flipH="1" flipV="1">
            <a:off x="9337831" y="5438885"/>
            <a:ext cx="2244569" cy="1066257"/>
          </a:xfrm>
          <a:prstGeom prst="line">
            <a:avLst/>
          </a:prstGeom>
          <a:ln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F1F66AA-9B57-48E1-91A6-F14F782FC280}"/>
              </a:ext>
            </a:extLst>
          </p:cNvPr>
          <p:cNvCxnSpPr>
            <a:cxnSpLocks/>
          </p:cNvCxnSpPr>
          <p:nvPr/>
        </p:nvCxnSpPr>
        <p:spPr>
          <a:xfrm flipH="1">
            <a:off x="9337831" y="3564127"/>
            <a:ext cx="1030525" cy="1874758"/>
          </a:xfrm>
          <a:prstGeom prst="line">
            <a:avLst/>
          </a:prstGeom>
          <a:ln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EFAE4DCF-76C7-48E4-9276-5FDFF4A0B5F4}"/>
              </a:ext>
            </a:extLst>
          </p:cNvPr>
          <p:cNvSpPr/>
          <p:nvPr/>
        </p:nvSpPr>
        <p:spPr>
          <a:xfrm>
            <a:off x="8650525" y="4763592"/>
            <a:ext cx="1366520" cy="136652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2A04405-4CDB-48BA-BA9C-8E326A5224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728" y="4871016"/>
            <a:ext cx="1070131" cy="107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65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DACB7DC-85ED-4433-BFCB-DDB574A23782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9337831" y="5438885"/>
            <a:ext cx="286001" cy="2643462"/>
          </a:xfrm>
          <a:prstGeom prst="line">
            <a:avLst/>
          </a:prstGeom>
          <a:ln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0855" y="9721429"/>
            <a:ext cx="275727" cy="22837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5617" y="446636"/>
            <a:ext cx="219995" cy="1149051"/>
            <a:chOff x="625617" y="446636"/>
            <a:chExt cx="219995" cy="11490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617" y="446636"/>
              <a:ext cx="219995" cy="114905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0688" y="1507307"/>
            <a:ext cx="5063933" cy="1117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6CDCFE-E2BD-44E1-B78F-8D52B46C562C}"/>
              </a:ext>
            </a:extLst>
          </p:cNvPr>
          <p:cNvSpPr txBox="1"/>
          <p:nvPr/>
        </p:nvSpPr>
        <p:spPr>
          <a:xfrm>
            <a:off x="6663812" y="3008469"/>
            <a:ext cx="3760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financial statements 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45E69-9C1E-4555-B1B6-E2467A5D9533}"/>
              </a:ext>
            </a:extLst>
          </p:cNvPr>
          <p:cNvSpPr txBox="1"/>
          <p:nvPr/>
        </p:nvSpPr>
        <p:spPr>
          <a:xfrm>
            <a:off x="3512462" y="5805276"/>
            <a:ext cx="2641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statement of cash flows</a:t>
            </a:r>
            <a:endParaRPr lang="ko-KR" altLang="en-US" sz="2500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212A1F-6B2B-420D-A361-96B9D9246D05}"/>
              </a:ext>
            </a:extLst>
          </p:cNvPr>
          <p:cNvSpPr txBox="1"/>
          <p:nvPr/>
        </p:nvSpPr>
        <p:spPr>
          <a:xfrm>
            <a:off x="4297566" y="468771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websites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EE200-A82B-4C93-915C-1197C36591F1}"/>
              </a:ext>
            </a:extLst>
          </p:cNvPr>
          <p:cNvSpPr txBox="1"/>
          <p:nvPr/>
        </p:nvSpPr>
        <p:spPr>
          <a:xfrm>
            <a:off x="11016620" y="5977293"/>
            <a:ext cx="1523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graphs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B42706-8E3B-4B5B-A095-3E22736A0610}"/>
              </a:ext>
            </a:extLst>
          </p:cNvPr>
          <p:cNvSpPr txBox="1"/>
          <p:nvPr/>
        </p:nvSpPr>
        <p:spPr>
          <a:xfrm>
            <a:off x="12540618" y="7889242"/>
            <a:ext cx="213359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visualize</a:t>
            </a:r>
            <a:endParaRPr lang="ko-KR" altLang="en-US" sz="2700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0A4AE8-4BA6-4C8E-A680-4F0636C00EDF}"/>
              </a:ext>
            </a:extLst>
          </p:cNvPr>
          <p:cNvSpPr txBox="1"/>
          <p:nvPr/>
        </p:nvSpPr>
        <p:spPr>
          <a:xfrm>
            <a:off x="5305832" y="7592056"/>
            <a:ext cx="198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knowledge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B86CD3-7A06-40D3-9C84-4ABE01F3E8D6}"/>
              </a:ext>
            </a:extLst>
          </p:cNvPr>
          <p:cNvSpPr txBox="1"/>
          <p:nvPr/>
        </p:nvSpPr>
        <p:spPr>
          <a:xfrm>
            <a:off x="8061732" y="8082347"/>
            <a:ext cx="3124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objective decision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0B3CBA-AB4D-4395-BA66-98F1D00122FB}"/>
              </a:ext>
            </a:extLst>
          </p:cNvPr>
          <p:cNvSpPr txBox="1"/>
          <p:nvPr/>
        </p:nvSpPr>
        <p:spPr>
          <a:xfrm>
            <a:off x="12405132" y="3133811"/>
            <a:ext cx="152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index</a:t>
            </a:r>
            <a:endParaRPr lang="ko-KR" altLang="en-US" sz="2200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E2DEC9B-B88B-40AD-8C97-3CA789CA7065}"/>
              </a:ext>
            </a:extLst>
          </p:cNvPr>
          <p:cNvCxnSpPr>
            <a:cxnSpLocks/>
          </p:cNvCxnSpPr>
          <p:nvPr/>
        </p:nvCxnSpPr>
        <p:spPr>
          <a:xfrm>
            <a:off x="8214132" y="4196147"/>
            <a:ext cx="1123699" cy="1242738"/>
          </a:xfrm>
          <a:prstGeom prst="line">
            <a:avLst/>
          </a:prstGeom>
          <a:ln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41168CF-5128-4D8D-9875-9BEB11CCCC44}"/>
              </a:ext>
            </a:extLst>
          </p:cNvPr>
          <p:cNvCxnSpPr>
            <a:cxnSpLocks/>
          </p:cNvCxnSpPr>
          <p:nvPr/>
        </p:nvCxnSpPr>
        <p:spPr>
          <a:xfrm flipV="1">
            <a:off x="6462017" y="5438885"/>
            <a:ext cx="2875814" cy="2100526"/>
          </a:xfrm>
          <a:prstGeom prst="line">
            <a:avLst/>
          </a:prstGeom>
          <a:ln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CCCE024-6822-4934-AE5F-2120A1ABE4D8}"/>
              </a:ext>
            </a:extLst>
          </p:cNvPr>
          <p:cNvCxnSpPr>
            <a:cxnSpLocks/>
          </p:cNvCxnSpPr>
          <p:nvPr/>
        </p:nvCxnSpPr>
        <p:spPr>
          <a:xfrm flipV="1">
            <a:off x="6243418" y="5438885"/>
            <a:ext cx="3094413" cy="718071"/>
          </a:xfrm>
          <a:prstGeom prst="line">
            <a:avLst/>
          </a:prstGeom>
          <a:ln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26E0B2A-3343-47E3-80A0-6FB8BE60BB72}"/>
              </a:ext>
            </a:extLst>
          </p:cNvPr>
          <p:cNvCxnSpPr>
            <a:cxnSpLocks/>
          </p:cNvCxnSpPr>
          <p:nvPr/>
        </p:nvCxnSpPr>
        <p:spPr>
          <a:xfrm>
            <a:off x="6340587" y="4885727"/>
            <a:ext cx="2997244" cy="553158"/>
          </a:xfrm>
          <a:prstGeom prst="line">
            <a:avLst/>
          </a:prstGeom>
          <a:ln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014B514-5761-4B79-A556-D0186FAAF0C5}"/>
              </a:ext>
            </a:extLst>
          </p:cNvPr>
          <p:cNvCxnSpPr>
            <a:cxnSpLocks/>
          </p:cNvCxnSpPr>
          <p:nvPr/>
        </p:nvCxnSpPr>
        <p:spPr>
          <a:xfrm flipH="1" flipV="1">
            <a:off x="9337831" y="5438885"/>
            <a:ext cx="1792631" cy="732782"/>
          </a:xfrm>
          <a:prstGeom prst="line">
            <a:avLst/>
          </a:prstGeom>
          <a:ln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2BA90ACD-BED2-471B-838D-D110CE30E9CC}"/>
              </a:ext>
            </a:extLst>
          </p:cNvPr>
          <p:cNvCxnSpPr>
            <a:cxnSpLocks/>
          </p:cNvCxnSpPr>
          <p:nvPr/>
        </p:nvCxnSpPr>
        <p:spPr>
          <a:xfrm flipH="1" flipV="1">
            <a:off x="9337831" y="5438885"/>
            <a:ext cx="4256767" cy="2382632"/>
          </a:xfrm>
          <a:prstGeom prst="line">
            <a:avLst/>
          </a:prstGeom>
          <a:ln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EC8329EC-669B-4AE3-9522-9537260C10B8}"/>
              </a:ext>
            </a:extLst>
          </p:cNvPr>
          <p:cNvCxnSpPr>
            <a:cxnSpLocks/>
          </p:cNvCxnSpPr>
          <p:nvPr/>
        </p:nvCxnSpPr>
        <p:spPr>
          <a:xfrm flipH="1">
            <a:off x="9337831" y="3619500"/>
            <a:ext cx="3731443" cy="1819385"/>
          </a:xfrm>
          <a:prstGeom prst="line">
            <a:avLst/>
          </a:prstGeom>
          <a:ln>
            <a:head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CD0CE8F2-FB62-4251-B769-6FADFC4086B3}"/>
              </a:ext>
            </a:extLst>
          </p:cNvPr>
          <p:cNvSpPr/>
          <p:nvPr/>
        </p:nvSpPr>
        <p:spPr>
          <a:xfrm>
            <a:off x="8650525" y="4763592"/>
            <a:ext cx="1366520" cy="1366520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A64B6AB-E622-422F-8020-014824CF0A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728" y="4871016"/>
            <a:ext cx="1070131" cy="10701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DF962581-EB82-4AC6-A186-06C0CAD200D7}"/>
              </a:ext>
            </a:extLst>
          </p:cNvPr>
          <p:cNvSpPr/>
          <p:nvPr/>
        </p:nvSpPr>
        <p:spPr>
          <a:xfrm>
            <a:off x="7749048" y="4557629"/>
            <a:ext cx="2438400" cy="2438400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CORE</a:t>
            </a:r>
            <a:br>
              <a:rPr lang="en-US" altLang="ko-KR" sz="2800" dirty="0"/>
            </a:br>
            <a:r>
              <a:rPr lang="en-US" altLang="ko-KR" sz="2800" dirty="0"/>
              <a:t>SERVICE</a:t>
            </a:r>
            <a:endParaRPr lang="ko-KR" altLang="en-US" sz="28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9E38BC5-43E8-48A4-8C0C-C7F48BFAA794}"/>
              </a:ext>
            </a:extLst>
          </p:cNvPr>
          <p:cNvSpPr/>
          <p:nvPr/>
        </p:nvSpPr>
        <p:spPr>
          <a:xfrm>
            <a:off x="7482348" y="4290929"/>
            <a:ext cx="2971800" cy="2971800"/>
          </a:xfrm>
          <a:prstGeom prst="ellipse">
            <a:avLst/>
          </a:prstGeom>
          <a:solidFill>
            <a:srgbClr val="B3B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ADDITIONAL</a:t>
            </a:r>
            <a:br>
              <a:rPr lang="en-US" altLang="ko-KR" sz="2800" dirty="0"/>
            </a:br>
            <a:r>
              <a:rPr lang="en-US" altLang="ko-KR" sz="2800" dirty="0"/>
              <a:t>SERVICE</a:t>
            </a:r>
            <a:endParaRPr lang="ko-KR" altLang="en-US" sz="28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E586852-1084-478F-8B14-EF429AD9F6D0}"/>
              </a:ext>
            </a:extLst>
          </p:cNvPr>
          <p:cNvSpPr/>
          <p:nvPr/>
        </p:nvSpPr>
        <p:spPr>
          <a:xfrm>
            <a:off x="7253748" y="4062329"/>
            <a:ext cx="3429000" cy="3429000"/>
          </a:xfrm>
          <a:prstGeom prst="ellipse">
            <a:avLst/>
          </a:prstGeom>
          <a:solidFill>
            <a:srgbClr val="F9F7E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SERVICE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625617" y="446636"/>
            <a:ext cx="219995" cy="1149051"/>
            <a:chOff x="625617" y="446636"/>
            <a:chExt cx="219995" cy="114905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617" y="446636"/>
              <a:ext cx="219995" cy="1149051"/>
            </a:xfrm>
            <a:prstGeom prst="rect">
              <a:avLst/>
            </a:prstGeom>
          </p:spPr>
        </p:pic>
      </p:grpSp>
      <p:pic>
        <p:nvPicPr>
          <p:cNvPr id="9" name="Object 5">
            <a:extLst>
              <a:ext uri="{FF2B5EF4-FFF2-40B4-BE49-F238E27FC236}">
                <a16:creationId xmlns:a16="http://schemas.microsoft.com/office/drawing/2014/main" id="{46F67603-5B52-4582-93D1-01FC0D1CDA4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2845590" cy="97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22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617" y="446636"/>
            <a:ext cx="219995" cy="1149051"/>
            <a:chOff x="625617" y="446636"/>
            <a:chExt cx="219995" cy="114905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617" y="446636"/>
              <a:ext cx="219995" cy="1149051"/>
            </a:xfrm>
            <a:prstGeom prst="rect">
              <a:avLst/>
            </a:prstGeom>
          </p:spPr>
        </p:pic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DF962581-EB82-4AC6-A186-06C0CAD200D7}"/>
              </a:ext>
            </a:extLst>
          </p:cNvPr>
          <p:cNvSpPr/>
          <p:nvPr/>
        </p:nvSpPr>
        <p:spPr>
          <a:xfrm>
            <a:off x="1163514" y="2933700"/>
            <a:ext cx="5659315" cy="5659315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CORE</a:t>
            </a:r>
            <a:br>
              <a:rPr lang="en-US" altLang="ko-KR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en-US" altLang="ko-KR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SERVICE</a:t>
            </a:r>
            <a:endParaRPr lang="ko-KR" altLang="en-US" sz="4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E586852-1084-478F-8B14-EF429AD9F6D0}"/>
              </a:ext>
            </a:extLst>
          </p:cNvPr>
          <p:cNvSpPr/>
          <p:nvPr/>
        </p:nvSpPr>
        <p:spPr>
          <a:xfrm>
            <a:off x="7253748" y="4062329"/>
            <a:ext cx="3429000" cy="3429000"/>
          </a:xfrm>
          <a:prstGeom prst="ellipse">
            <a:avLst/>
          </a:prstGeom>
          <a:solidFill>
            <a:srgbClr val="F9F7E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SERVICE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9E38BC5-43E8-48A4-8C0C-C7F48BFAA794}"/>
              </a:ext>
            </a:extLst>
          </p:cNvPr>
          <p:cNvSpPr/>
          <p:nvPr/>
        </p:nvSpPr>
        <p:spPr>
          <a:xfrm>
            <a:off x="11125200" y="2933700"/>
            <a:ext cx="5659315" cy="5659315"/>
          </a:xfrm>
          <a:prstGeom prst="ellipse">
            <a:avLst/>
          </a:prstGeom>
          <a:solidFill>
            <a:srgbClr val="B3B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ADDITIONAL</a:t>
            </a:r>
            <a:br>
              <a:rPr lang="en-US" altLang="ko-KR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en-US" altLang="ko-KR" sz="40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SERVICE</a:t>
            </a:r>
            <a:endParaRPr lang="ko-KR" altLang="en-US" sz="4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" name="Object 5">
            <a:extLst>
              <a:ext uri="{FF2B5EF4-FFF2-40B4-BE49-F238E27FC236}">
                <a16:creationId xmlns:a16="http://schemas.microsoft.com/office/drawing/2014/main" id="{94A86C82-E4DF-4F13-B1B4-B2BA4C83DE6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2845590" cy="97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10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617" y="446636"/>
            <a:ext cx="219995" cy="1149051"/>
            <a:chOff x="625617" y="446636"/>
            <a:chExt cx="219995" cy="11490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617" y="446636"/>
              <a:ext cx="219995" cy="114905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50688" y="1507307"/>
            <a:ext cx="4582904" cy="97578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FA67651-D2A0-4898-9092-3376ED62D8C0}"/>
              </a:ext>
            </a:extLst>
          </p:cNvPr>
          <p:cNvSpPr/>
          <p:nvPr/>
        </p:nvSpPr>
        <p:spPr>
          <a:xfrm>
            <a:off x="8534400" y="5600700"/>
            <a:ext cx="381000" cy="457200"/>
          </a:xfrm>
          <a:prstGeom prst="roundRect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AFB698F-654D-40CA-8A85-EA2EC100E9C8}"/>
              </a:ext>
            </a:extLst>
          </p:cNvPr>
          <p:cNvSpPr/>
          <p:nvPr/>
        </p:nvSpPr>
        <p:spPr>
          <a:xfrm>
            <a:off x="9448800" y="5922192"/>
            <a:ext cx="609600" cy="135707"/>
          </a:xfrm>
          <a:prstGeom prst="roundRect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A3B132-085B-446D-BC05-7C4A96D8B7B7}"/>
              </a:ext>
            </a:extLst>
          </p:cNvPr>
          <p:cNvSpPr/>
          <p:nvPr/>
        </p:nvSpPr>
        <p:spPr>
          <a:xfrm>
            <a:off x="9448800" y="6569893"/>
            <a:ext cx="162608" cy="715554"/>
          </a:xfrm>
          <a:prstGeom prst="roundRect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18970E-602D-45B5-B56A-AE5AE5952D53}"/>
              </a:ext>
            </a:extLst>
          </p:cNvPr>
          <p:cNvSpPr/>
          <p:nvPr/>
        </p:nvSpPr>
        <p:spPr>
          <a:xfrm>
            <a:off x="8229600" y="6569893"/>
            <a:ext cx="685800" cy="457200"/>
          </a:xfrm>
          <a:prstGeom prst="roundRect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AB3CC0FC-E9F3-4109-A268-14C7580DAAA7}"/>
              </a:ext>
            </a:extLst>
          </p:cNvPr>
          <p:cNvSpPr/>
          <p:nvPr/>
        </p:nvSpPr>
        <p:spPr>
          <a:xfrm>
            <a:off x="7533592" y="4694647"/>
            <a:ext cx="3238500" cy="3238500"/>
          </a:xfrm>
          <a:prstGeom prst="diamond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1677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617" y="446636"/>
            <a:ext cx="219995" cy="1149051"/>
            <a:chOff x="625617" y="446636"/>
            <a:chExt cx="219995" cy="11490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617" y="446636"/>
              <a:ext cx="219995" cy="114905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4582904" cy="975784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FA67651-D2A0-4898-9092-3376ED62D8C0}"/>
              </a:ext>
            </a:extLst>
          </p:cNvPr>
          <p:cNvSpPr/>
          <p:nvPr/>
        </p:nvSpPr>
        <p:spPr>
          <a:xfrm>
            <a:off x="3124200" y="3467100"/>
            <a:ext cx="5791200" cy="2590800"/>
          </a:xfrm>
          <a:prstGeom prst="roundRect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03F086-82C5-42EA-99D6-3CC10C493FDF}"/>
              </a:ext>
            </a:extLst>
          </p:cNvPr>
          <p:cNvSpPr txBox="1"/>
          <p:nvPr/>
        </p:nvSpPr>
        <p:spPr>
          <a:xfrm>
            <a:off x="3614396" y="3970961"/>
            <a:ext cx="550171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teach</a:t>
            </a:r>
          </a:p>
          <a:p>
            <a:r>
              <a:rPr lang="en-US" altLang="ko-KR" sz="25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economic terms</a:t>
            </a:r>
            <a:endParaRPr lang="ko-KR" altLang="en-US" sz="25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AFB698F-654D-40CA-8A85-EA2EC100E9C8}"/>
              </a:ext>
            </a:extLst>
          </p:cNvPr>
          <p:cNvSpPr/>
          <p:nvPr/>
        </p:nvSpPr>
        <p:spPr>
          <a:xfrm>
            <a:off x="9448800" y="3467100"/>
            <a:ext cx="5791200" cy="2590800"/>
          </a:xfrm>
          <a:prstGeom prst="roundRect">
            <a:avLst/>
          </a:prstGeom>
          <a:solidFill>
            <a:srgbClr val="B3B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36D215-BE99-4DF9-9EA3-36AB3DC39FAB}"/>
              </a:ext>
            </a:extLst>
          </p:cNvPr>
          <p:cNvSpPr txBox="1"/>
          <p:nvPr/>
        </p:nvSpPr>
        <p:spPr>
          <a:xfrm>
            <a:off x="10018934" y="3970961"/>
            <a:ext cx="47917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visualize </a:t>
            </a:r>
            <a:r>
              <a:rPr lang="en-US" altLang="ko-KR" sz="25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and </a:t>
            </a:r>
          </a:p>
          <a:p>
            <a:pPr algn="r"/>
            <a:r>
              <a:rPr lang="en-US" altLang="ko-KR" sz="25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give </a:t>
            </a:r>
            <a:r>
              <a:rPr lang="en-US" altLang="ko-KR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comparisons</a:t>
            </a:r>
            <a:endParaRPr lang="ko-KR" altLang="en-US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94A3B132-085B-446D-BC05-7C4A96D8B7B7}"/>
              </a:ext>
            </a:extLst>
          </p:cNvPr>
          <p:cNvSpPr/>
          <p:nvPr/>
        </p:nvSpPr>
        <p:spPr>
          <a:xfrm>
            <a:off x="9448800" y="6569893"/>
            <a:ext cx="5791200" cy="2590800"/>
          </a:xfrm>
          <a:prstGeom prst="roundRect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DA5E88-A89F-4CDF-A2EA-B190A4D6D7EF}"/>
              </a:ext>
            </a:extLst>
          </p:cNvPr>
          <p:cNvSpPr txBox="1"/>
          <p:nvPr/>
        </p:nvSpPr>
        <p:spPr>
          <a:xfrm>
            <a:off x="10314892" y="7505700"/>
            <a:ext cx="44958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5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simple </a:t>
            </a:r>
            <a:r>
              <a:rPr lang="en-US" altLang="ko-KR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prediction</a:t>
            </a:r>
            <a:r>
              <a:rPr lang="en-US" altLang="ko-KR" sz="25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of financial statements</a:t>
            </a:r>
            <a:endParaRPr lang="ko-KR" altLang="en-US" sz="25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C18970E-602D-45B5-B56A-AE5AE5952D53}"/>
              </a:ext>
            </a:extLst>
          </p:cNvPr>
          <p:cNvSpPr/>
          <p:nvPr/>
        </p:nvSpPr>
        <p:spPr>
          <a:xfrm>
            <a:off x="3124200" y="6569893"/>
            <a:ext cx="5791200" cy="2590800"/>
          </a:xfrm>
          <a:prstGeom prst="roundRect">
            <a:avLst/>
          </a:prstGeom>
          <a:solidFill>
            <a:srgbClr val="B3B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C5CC30-571A-4D56-8344-57345A7A75B2}"/>
              </a:ext>
            </a:extLst>
          </p:cNvPr>
          <p:cNvSpPr txBox="1"/>
          <p:nvPr/>
        </p:nvSpPr>
        <p:spPr>
          <a:xfrm>
            <a:off x="3614396" y="7505700"/>
            <a:ext cx="449580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analyze </a:t>
            </a:r>
          </a:p>
          <a:p>
            <a:r>
              <a:rPr lang="en-US" altLang="ko-KR" sz="25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financial statements</a:t>
            </a:r>
            <a:endParaRPr lang="ko-KR" altLang="en-US" sz="25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AB3CC0FC-E9F3-4109-A268-14C7580DAAA7}"/>
              </a:ext>
            </a:extLst>
          </p:cNvPr>
          <p:cNvSpPr/>
          <p:nvPr/>
        </p:nvSpPr>
        <p:spPr>
          <a:xfrm>
            <a:off x="7533592" y="4694647"/>
            <a:ext cx="3238500" cy="3238500"/>
          </a:xfrm>
          <a:prstGeom prst="diamond">
            <a:avLst/>
          </a:prstGeom>
          <a:solidFill>
            <a:srgbClr val="E7E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9432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617" y="446636"/>
            <a:ext cx="219995" cy="1149051"/>
            <a:chOff x="625617" y="446636"/>
            <a:chExt cx="219995" cy="11490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617" y="446636"/>
              <a:ext cx="219995" cy="114905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6415111" cy="97578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3085695-F12B-4343-A81F-4C9B33AE06D5}"/>
              </a:ext>
            </a:extLst>
          </p:cNvPr>
          <p:cNvCxnSpPr>
            <a:cxnSpLocks/>
          </p:cNvCxnSpPr>
          <p:nvPr/>
        </p:nvCxnSpPr>
        <p:spPr>
          <a:xfrm flipV="1">
            <a:off x="2514600" y="2933700"/>
            <a:ext cx="0" cy="6248400"/>
          </a:xfrm>
          <a:prstGeom prst="straightConnector1">
            <a:avLst/>
          </a:prstGeom>
          <a:ln w="76200">
            <a:solidFill>
              <a:srgbClr val="C2C2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5E35ADC-EC36-4C01-A0F3-25410B6A117B}"/>
              </a:ext>
            </a:extLst>
          </p:cNvPr>
          <p:cNvCxnSpPr>
            <a:cxnSpLocks/>
          </p:cNvCxnSpPr>
          <p:nvPr/>
        </p:nvCxnSpPr>
        <p:spPr>
          <a:xfrm>
            <a:off x="2476500" y="9182100"/>
            <a:ext cx="13335000" cy="0"/>
          </a:xfrm>
          <a:prstGeom prst="straightConnector1">
            <a:avLst/>
          </a:prstGeom>
          <a:ln w="76200">
            <a:solidFill>
              <a:srgbClr val="C2C2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원호 23">
            <a:extLst>
              <a:ext uri="{FF2B5EF4-FFF2-40B4-BE49-F238E27FC236}">
                <a16:creationId xmlns:a16="http://schemas.microsoft.com/office/drawing/2014/main" id="{AECD8873-DB2F-42F6-8C10-671DC8C8B58D}"/>
              </a:ext>
            </a:extLst>
          </p:cNvPr>
          <p:cNvSpPr/>
          <p:nvPr/>
        </p:nvSpPr>
        <p:spPr>
          <a:xfrm>
            <a:off x="2819406" y="6886022"/>
            <a:ext cx="1828794" cy="1832691"/>
          </a:xfrm>
          <a:prstGeom prst="arc">
            <a:avLst>
              <a:gd name="adj1" fmla="val 21304559"/>
              <a:gd name="adj2" fmla="val 21286999"/>
            </a:avLst>
          </a:prstGeom>
          <a:ln w="381000">
            <a:solidFill>
              <a:srgbClr val="B3B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원호 25">
            <a:extLst>
              <a:ext uri="{FF2B5EF4-FFF2-40B4-BE49-F238E27FC236}">
                <a16:creationId xmlns:a16="http://schemas.microsoft.com/office/drawing/2014/main" id="{1174D798-8642-486A-8B31-7B8120C03CD5}"/>
              </a:ext>
            </a:extLst>
          </p:cNvPr>
          <p:cNvSpPr/>
          <p:nvPr/>
        </p:nvSpPr>
        <p:spPr>
          <a:xfrm>
            <a:off x="5105400" y="5817647"/>
            <a:ext cx="1828794" cy="1832691"/>
          </a:xfrm>
          <a:prstGeom prst="arc">
            <a:avLst>
              <a:gd name="adj1" fmla="val 174193"/>
              <a:gd name="adj2" fmla="val 16288848"/>
            </a:avLst>
          </a:prstGeom>
          <a:ln w="381000">
            <a:solidFill>
              <a:srgbClr val="B3B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41AD9325-034A-44AB-9B51-BE5E7DF9AA88}"/>
              </a:ext>
            </a:extLst>
          </p:cNvPr>
          <p:cNvSpPr/>
          <p:nvPr/>
        </p:nvSpPr>
        <p:spPr>
          <a:xfrm>
            <a:off x="7432967" y="4766391"/>
            <a:ext cx="1828794" cy="1832691"/>
          </a:xfrm>
          <a:prstGeom prst="arc">
            <a:avLst>
              <a:gd name="adj1" fmla="val 5333135"/>
              <a:gd name="adj2" fmla="val 16340954"/>
            </a:avLst>
          </a:prstGeom>
          <a:ln w="381000">
            <a:solidFill>
              <a:srgbClr val="B3B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원호 28">
            <a:extLst>
              <a:ext uri="{FF2B5EF4-FFF2-40B4-BE49-F238E27FC236}">
                <a16:creationId xmlns:a16="http://schemas.microsoft.com/office/drawing/2014/main" id="{506FA99F-CF02-485D-8CD1-11D3A6BDCE12}"/>
              </a:ext>
            </a:extLst>
          </p:cNvPr>
          <p:cNvSpPr/>
          <p:nvPr/>
        </p:nvSpPr>
        <p:spPr>
          <a:xfrm>
            <a:off x="12198926" y="2704050"/>
            <a:ext cx="1828794" cy="1832691"/>
          </a:xfrm>
          <a:prstGeom prst="arc">
            <a:avLst>
              <a:gd name="adj1" fmla="val 21304559"/>
              <a:gd name="adj2" fmla="val 21277528"/>
            </a:avLst>
          </a:prstGeom>
          <a:ln w="381000">
            <a:solidFill>
              <a:srgbClr val="E8E4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원호 32">
            <a:extLst>
              <a:ext uri="{FF2B5EF4-FFF2-40B4-BE49-F238E27FC236}">
                <a16:creationId xmlns:a16="http://schemas.microsoft.com/office/drawing/2014/main" id="{A1230750-2CE2-4BC4-AEA4-A529B4A5537D}"/>
              </a:ext>
            </a:extLst>
          </p:cNvPr>
          <p:cNvSpPr/>
          <p:nvPr/>
        </p:nvSpPr>
        <p:spPr>
          <a:xfrm>
            <a:off x="5105400" y="5817646"/>
            <a:ext cx="1828794" cy="1832691"/>
          </a:xfrm>
          <a:prstGeom prst="arc">
            <a:avLst>
              <a:gd name="adj1" fmla="val 16319094"/>
              <a:gd name="adj2" fmla="val 101512"/>
            </a:avLst>
          </a:prstGeom>
          <a:ln w="381000">
            <a:solidFill>
              <a:srgbClr val="E8E4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원호 33">
            <a:extLst>
              <a:ext uri="{FF2B5EF4-FFF2-40B4-BE49-F238E27FC236}">
                <a16:creationId xmlns:a16="http://schemas.microsoft.com/office/drawing/2014/main" id="{64D8F678-4740-429C-92E1-BA7A9828067B}"/>
              </a:ext>
            </a:extLst>
          </p:cNvPr>
          <p:cNvSpPr/>
          <p:nvPr/>
        </p:nvSpPr>
        <p:spPr>
          <a:xfrm>
            <a:off x="7446822" y="4766390"/>
            <a:ext cx="1828794" cy="1832691"/>
          </a:xfrm>
          <a:prstGeom prst="arc">
            <a:avLst>
              <a:gd name="adj1" fmla="val 16319094"/>
              <a:gd name="adj2" fmla="val 5358758"/>
            </a:avLst>
          </a:prstGeom>
          <a:ln w="381000">
            <a:solidFill>
              <a:srgbClr val="E8E4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id="{BC52270C-C045-4855-ACA1-23F3FF5E979F}"/>
              </a:ext>
            </a:extLst>
          </p:cNvPr>
          <p:cNvSpPr/>
          <p:nvPr/>
        </p:nvSpPr>
        <p:spPr>
          <a:xfrm>
            <a:off x="9802092" y="3695699"/>
            <a:ext cx="1828794" cy="1832691"/>
          </a:xfrm>
          <a:prstGeom prst="arc">
            <a:avLst>
              <a:gd name="adj1" fmla="val 16319094"/>
              <a:gd name="adj2" fmla="val 10305243"/>
            </a:avLst>
          </a:prstGeom>
          <a:ln w="381000">
            <a:solidFill>
              <a:srgbClr val="E8E4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8682321B-7863-4488-8D59-3B69A646637C}"/>
              </a:ext>
            </a:extLst>
          </p:cNvPr>
          <p:cNvSpPr/>
          <p:nvPr/>
        </p:nvSpPr>
        <p:spPr>
          <a:xfrm>
            <a:off x="9802092" y="3695700"/>
            <a:ext cx="1828794" cy="1832691"/>
          </a:xfrm>
          <a:prstGeom prst="arc">
            <a:avLst>
              <a:gd name="adj1" fmla="val 10252138"/>
              <a:gd name="adj2" fmla="val 16337052"/>
            </a:avLst>
          </a:prstGeom>
          <a:ln w="381000">
            <a:solidFill>
              <a:srgbClr val="B3B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49A87C6-24E0-4F68-8711-3FA95DC5C12C}"/>
              </a:ext>
            </a:extLst>
          </p:cNvPr>
          <p:cNvSpPr txBox="1"/>
          <p:nvPr/>
        </p:nvSpPr>
        <p:spPr>
          <a:xfrm>
            <a:off x="3058402" y="7584507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Stable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F0C227A-654A-4AC1-BADC-8C76FF97757B}"/>
              </a:ext>
            </a:extLst>
          </p:cNvPr>
          <p:cNvSpPr txBox="1"/>
          <p:nvPr/>
        </p:nvSpPr>
        <p:spPr>
          <a:xfrm>
            <a:off x="4655115" y="6538945"/>
            <a:ext cx="2816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Stable-seeking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18ED26-8EBD-40AF-A1CE-70A322E0F315}"/>
              </a:ext>
            </a:extLst>
          </p:cNvPr>
          <p:cNvSpPr txBox="1"/>
          <p:nvPr/>
        </p:nvSpPr>
        <p:spPr>
          <a:xfrm>
            <a:off x="7239000" y="5451902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Risk-neutral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E8AB1C-2DF5-45D1-B164-9EB14D00DCFA}"/>
              </a:ext>
            </a:extLst>
          </p:cNvPr>
          <p:cNvSpPr txBox="1"/>
          <p:nvPr/>
        </p:nvSpPr>
        <p:spPr>
          <a:xfrm>
            <a:off x="9697940" y="4213143"/>
            <a:ext cx="2117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Active </a:t>
            </a:r>
          </a:p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investment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6DA3A8-75C3-4F3B-8458-A51B4228D10A}"/>
              </a:ext>
            </a:extLst>
          </p:cNvPr>
          <p:cNvSpPr txBox="1"/>
          <p:nvPr/>
        </p:nvSpPr>
        <p:spPr>
          <a:xfrm>
            <a:off x="12131513" y="3245703"/>
            <a:ext cx="2117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Attack </a:t>
            </a:r>
          </a:p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investment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6EF9BEF-BE65-4978-8376-25C53D77336D}"/>
              </a:ext>
            </a:extLst>
          </p:cNvPr>
          <p:cNvSpPr txBox="1"/>
          <p:nvPr/>
        </p:nvSpPr>
        <p:spPr>
          <a:xfrm>
            <a:off x="4958760" y="9490596"/>
            <a:ext cx="8071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&lt;Investment propensity and asset allocation&gt;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199021D-F562-4EFE-8AF0-321D28534478}"/>
              </a:ext>
            </a:extLst>
          </p:cNvPr>
          <p:cNvSpPr/>
          <p:nvPr/>
        </p:nvSpPr>
        <p:spPr>
          <a:xfrm>
            <a:off x="11125200" y="1021161"/>
            <a:ext cx="228600" cy="236139"/>
          </a:xfrm>
          <a:prstGeom prst="rect">
            <a:avLst/>
          </a:prstGeom>
          <a:solidFill>
            <a:srgbClr val="B3B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F49BAE-9945-4FC9-A866-7EF82ECF47EB}"/>
              </a:ext>
            </a:extLst>
          </p:cNvPr>
          <p:cNvSpPr/>
          <p:nvPr/>
        </p:nvSpPr>
        <p:spPr>
          <a:xfrm>
            <a:off x="11125200" y="1507307"/>
            <a:ext cx="228600" cy="236139"/>
          </a:xfrm>
          <a:prstGeom prst="rect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CA49AA-21FB-4DA2-8564-EBC22064922E}"/>
              </a:ext>
            </a:extLst>
          </p:cNvPr>
          <p:cNvSpPr txBox="1"/>
          <p:nvPr/>
        </p:nvSpPr>
        <p:spPr>
          <a:xfrm>
            <a:off x="15468601" y="8159252"/>
            <a:ext cx="2319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Acceptance </a:t>
            </a:r>
          </a:p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of risks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CB7B9A-42EF-4CE5-A8BA-52308DF79823}"/>
              </a:ext>
            </a:extLst>
          </p:cNvPr>
          <p:cNvSpPr txBox="1"/>
          <p:nvPr/>
        </p:nvSpPr>
        <p:spPr>
          <a:xfrm>
            <a:off x="375283" y="2463373"/>
            <a:ext cx="2683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Expected rate </a:t>
            </a:r>
          </a:p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of return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4D6F10-A78C-46EB-AFBF-D21FF43CE281}"/>
              </a:ext>
            </a:extLst>
          </p:cNvPr>
          <p:cNvSpPr txBox="1"/>
          <p:nvPr/>
        </p:nvSpPr>
        <p:spPr>
          <a:xfrm>
            <a:off x="2223635" y="9373952"/>
            <a:ext cx="834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low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A5502A-AB0B-4E86-88D8-9BB710B6B531}"/>
              </a:ext>
            </a:extLst>
          </p:cNvPr>
          <p:cNvSpPr txBox="1"/>
          <p:nvPr/>
        </p:nvSpPr>
        <p:spPr>
          <a:xfrm>
            <a:off x="14706600" y="9482654"/>
            <a:ext cx="1104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high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2A2EC1-92BF-465F-B31D-E598836B2B56}"/>
              </a:ext>
            </a:extLst>
          </p:cNvPr>
          <p:cNvSpPr txBox="1"/>
          <p:nvPr/>
        </p:nvSpPr>
        <p:spPr>
          <a:xfrm>
            <a:off x="11603177" y="1466790"/>
            <a:ext cx="2574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Mixed bond type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93E000-7EB2-462D-B390-3210E68DF68A}"/>
              </a:ext>
            </a:extLst>
          </p:cNvPr>
          <p:cNvSpPr txBox="1"/>
          <p:nvPr/>
        </p:nvSpPr>
        <p:spPr>
          <a:xfrm>
            <a:off x="11603177" y="952500"/>
            <a:ext cx="3903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Principal guaranteed type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29" grpId="0" animBg="1"/>
      <p:bldP spid="33" grpId="0" animBg="1"/>
      <p:bldP spid="34" grpId="0" animBg="1"/>
      <p:bldP spid="35" grpId="0" animBg="1"/>
      <p:bldP spid="28" grpId="0" animBg="1"/>
      <p:bldP spid="31" grpId="0"/>
      <p:bldP spid="37" grpId="0"/>
      <p:bldP spid="38" grpId="0"/>
      <p:bldP spid="39" grpId="0"/>
      <p:bldP spid="40" grpId="0"/>
      <p:bldP spid="36" grpId="0"/>
      <p:bldP spid="42" grpId="0"/>
      <p:bldP spid="45" grpId="0"/>
      <p:bldP spid="46" grpId="0"/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617" y="446636"/>
            <a:ext cx="219995" cy="1149051"/>
            <a:chOff x="625617" y="446636"/>
            <a:chExt cx="219995" cy="11490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617" y="446636"/>
              <a:ext cx="219995" cy="1149051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4EED661-35FA-40F1-BE73-E6073AFCE741}"/>
              </a:ext>
            </a:extLst>
          </p:cNvPr>
          <p:cNvSpPr txBox="1"/>
          <p:nvPr/>
        </p:nvSpPr>
        <p:spPr>
          <a:xfrm>
            <a:off x="2950688" y="1507307"/>
            <a:ext cx="56573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Expectancy effects</a:t>
            </a:r>
            <a:endParaRPr lang="ko-KR" altLang="en-US" sz="4400" spc="-3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E51EFB-ABAE-45C1-B5AC-2E287D4936EB}"/>
              </a:ext>
            </a:extLst>
          </p:cNvPr>
          <p:cNvGrpSpPr/>
          <p:nvPr/>
        </p:nvGrpSpPr>
        <p:grpSpPr>
          <a:xfrm>
            <a:off x="2628900" y="2933700"/>
            <a:ext cx="13030200" cy="1143000"/>
            <a:chOff x="2628900" y="2933700"/>
            <a:chExt cx="13030200" cy="1143000"/>
          </a:xfrm>
        </p:grpSpPr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id="{B95A0797-5CBD-40F3-BADC-5C2DF63AB3AB}"/>
                </a:ext>
              </a:extLst>
            </p:cNvPr>
            <p:cNvSpPr/>
            <p:nvPr/>
          </p:nvSpPr>
          <p:spPr>
            <a:xfrm>
              <a:off x="2628900" y="2933700"/>
              <a:ext cx="13030200" cy="1143000"/>
            </a:xfrm>
            <a:prstGeom prst="flowChartAlternateProcess">
              <a:avLst/>
            </a:prstGeom>
            <a:solidFill>
              <a:srgbClr val="B3BE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BD070CB-5300-479D-A9CF-2FC8904EB0BD}"/>
                </a:ext>
              </a:extLst>
            </p:cNvPr>
            <p:cNvSpPr txBox="1"/>
            <p:nvPr/>
          </p:nvSpPr>
          <p:spPr>
            <a:xfrm>
              <a:off x="3200400" y="3225226"/>
              <a:ext cx="10210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Increase the rate of return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5A7A054-F35E-4B0E-9C7A-FB8C5464B11B}"/>
              </a:ext>
            </a:extLst>
          </p:cNvPr>
          <p:cNvGrpSpPr/>
          <p:nvPr/>
        </p:nvGrpSpPr>
        <p:grpSpPr>
          <a:xfrm>
            <a:off x="2628900" y="2946113"/>
            <a:ext cx="13030200" cy="1143000"/>
            <a:chOff x="2628900" y="4733652"/>
            <a:chExt cx="13030200" cy="1143000"/>
          </a:xfrm>
        </p:grpSpPr>
        <p:sp>
          <p:nvSpPr>
            <p:cNvPr id="48" name="순서도: 대체 처리 47">
              <a:extLst>
                <a:ext uri="{FF2B5EF4-FFF2-40B4-BE49-F238E27FC236}">
                  <a16:creationId xmlns:a16="http://schemas.microsoft.com/office/drawing/2014/main" id="{7EF437E8-8FFB-4274-ACF2-71DB70964255}"/>
                </a:ext>
              </a:extLst>
            </p:cNvPr>
            <p:cNvSpPr/>
            <p:nvPr/>
          </p:nvSpPr>
          <p:spPr>
            <a:xfrm>
              <a:off x="2628900" y="4733652"/>
              <a:ext cx="13030200" cy="1143000"/>
            </a:xfrm>
            <a:prstGeom prst="flowChartAlternateProcess">
              <a:avLst/>
            </a:prstGeom>
            <a:solidFill>
              <a:srgbClr val="B3BE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DEEEF5D-16E2-49ED-812C-BAA75E5B098D}"/>
                </a:ext>
              </a:extLst>
            </p:cNvPr>
            <p:cNvSpPr txBox="1"/>
            <p:nvPr/>
          </p:nvSpPr>
          <p:spPr>
            <a:xfrm>
              <a:off x="3200400" y="5012765"/>
              <a:ext cx="89871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Lower barriers to entry of stocks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CE88C21-DB60-4BBF-8403-BE99979C3534}"/>
              </a:ext>
            </a:extLst>
          </p:cNvPr>
          <p:cNvGrpSpPr/>
          <p:nvPr/>
        </p:nvGrpSpPr>
        <p:grpSpPr>
          <a:xfrm>
            <a:off x="2628900" y="2958353"/>
            <a:ext cx="13030200" cy="1143000"/>
            <a:chOff x="2646829" y="6533604"/>
            <a:chExt cx="13030200" cy="1143000"/>
          </a:xfrm>
        </p:grpSpPr>
        <p:sp>
          <p:nvSpPr>
            <p:cNvPr id="50" name="순서도: 대체 처리 49">
              <a:extLst>
                <a:ext uri="{FF2B5EF4-FFF2-40B4-BE49-F238E27FC236}">
                  <a16:creationId xmlns:a16="http://schemas.microsoft.com/office/drawing/2014/main" id="{F75E6CB5-4DD1-4633-AEBD-9BC60B16F141}"/>
                </a:ext>
              </a:extLst>
            </p:cNvPr>
            <p:cNvSpPr/>
            <p:nvPr/>
          </p:nvSpPr>
          <p:spPr>
            <a:xfrm>
              <a:off x="2646829" y="6533604"/>
              <a:ext cx="13030200" cy="1143000"/>
            </a:xfrm>
            <a:prstGeom prst="flowChartAlternateProcess">
              <a:avLst/>
            </a:prstGeom>
            <a:solidFill>
              <a:srgbClr val="B3BE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68DE52-06C4-4951-AE5F-8CA425540099}"/>
                </a:ext>
              </a:extLst>
            </p:cNvPr>
            <p:cNvSpPr txBox="1"/>
            <p:nvPr/>
          </p:nvSpPr>
          <p:spPr>
            <a:xfrm>
              <a:off x="3200400" y="6812716"/>
              <a:ext cx="82027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Increase the interest in stocks</a:t>
              </a:r>
              <a:endPara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sp>
        <p:nvSpPr>
          <p:cNvPr id="52" name="순서도: 대체 처리 51">
            <a:extLst>
              <a:ext uri="{FF2B5EF4-FFF2-40B4-BE49-F238E27FC236}">
                <a16:creationId xmlns:a16="http://schemas.microsoft.com/office/drawing/2014/main" id="{3AC4FA40-5F5E-4F5D-A48A-3F5EB0F9455F}"/>
              </a:ext>
            </a:extLst>
          </p:cNvPr>
          <p:cNvSpPr/>
          <p:nvPr/>
        </p:nvSpPr>
        <p:spPr>
          <a:xfrm>
            <a:off x="2628900" y="2921287"/>
            <a:ext cx="13030200" cy="1143000"/>
          </a:xfrm>
          <a:prstGeom prst="flowChartAlternateProcess">
            <a:avLst/>
          </a:prstGeom>
          <a:solidFill>
            <a:srgbClr val="B3B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775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617" y="446636"/>
            <a:ext cx="219995" cy="1149051"/>
            <a:chOff x="625617" y="446636"/>
            <a:chExt cx="219995" cy="11490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617" y="446636"/>
              <a:ext cx="219995" cy="1149051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4EED661-35FA-40F1-BE73-E6073AFCE741}"/>
              </a:ext>
            </a:extLst>
          </p:cNvPr>
          <p:cNvSpPr txBox="1"/>
          <p:nvPr/>
        </p:nvSpPr>
        <p:spPr>
          <a:xfrm>
            <a:off x="2950688" y="1507307"/>
            <a:ext cx="56573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Expectancy effects</a:t>
            </a:r>
            <a:endParaRPr lang="ko-KR" altLang="en-US" sz="4400" spc="-3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4E51EFB-ABAE-45C1-B5AC-2E287D4936EB}"/>
              </a:ext>
            </a:extLst>
          </p:cNvPr>
          <p:cNvGrpSpPr/>
          <p:nvPr/>
        </p:nvGrpSpPr>
        <p:grpSpPr>
          <a:xfrm>
            <a:off x="2628900" y="2933700"/>
            <a:ext cx="13030200" cy="1143000"/>
            <a:chOff x="2628900" y="2933700"/>
            <a:chExt cx="13030200" cy="1143000"/>
          </a:xfrm>
        </p:grpSpPr>
        <p:sp>
          <p:nvSpPr>
            <p:cNvPr id="11" name="순서도: 대체 처리 10">
              <a:extLst>
                <a:ext uri="{FF2B5EF4-FFF2-40B4-BE49-F238E27FC236}">
                  <a16:creationId xmlns:a16="http://schemas.microsoft.com/office/drawing/2014/main" id="{B95A0797-5CBD-40F3-BADC-5C2DF63AB3AB}"/>
                </a:ext>
              </a:extLst>
            </p:cNvPr>
            <p:cNvSpPr/>
            <p:nvPr/>
          </p:nvSpPr>
          <p:spPr>
            <a:xfrm>
              <a:off x="2628900" y="2933700"/>
              <a:ext cx="13030200" cy="1143000"/>
            </a:xfrm>
            <a:prstGeom prst="flowChartAlternateProcess">
              <a:avLst/>
            </a:prstGeom>
            <a:solidFill>
              <a:srgbClr val="B3BE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BD070CB-5300-479D-A9CF-2FC8904EB0BD}"/>
                </a:ext>
              </a:extLst>
            </p:cNvPr>
            <p:cNvSpPr txBox="1"/>
            <p:nvPr/>
          </p:nvSpPr>
          <p:spPr>
            <a:xfrm>
              <a:off x="3200400" y="3225226"/>
              <a:ext cx="10210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Increase the rate of return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5A7A054-F35E-4B0E-9C7A-FB8C5464B11B}"/>
              </a:ext>
            </a:extLst>
          </p:cNvPr>
          <p:cNvGrpSpPr/>
          <p:nvPr/>
        </p:nvGrpSpPr>
        <p:grpSpPr>
          <a:xfrm>
            <a:off x="2628900" y="4733652"/>
            <a:ext cx="13030200" cy="1143000"/>
            <a:chOff x="2628900" y="4733652"/>
            <a:chExt cx="13030200" cy="1143000"/>
          </a:xfrm>
        </p:grpSpPr>
        <p:sp>
          <p:nvSpPr>
            <p:cNvPr id="48" name="순서도: 대체 처리 47">
              <a:extLst>
                <a:ext uri="{FF2B5EF4-FFF2-40B4-BE49-F238E27FC236}">
                  <a16:creationId xmlns:a16="http://schemas.microsoft.com/office/drawing/2014/main" id="{7EF437E8-8FFB-4274-ACF2-71DB70964255}"/>
                </a:ext>
              </a:extLst>
            </p:cNvPr>
            <p:cNvSpPr/>
            <p:nvPr/>
          </p:nvSpPr>
          <p:spPr>
            <a:xfrm>
              <a:off x="2628900" y="4733652"/>
              <a:ext cx="13030200" cy="1143000"/>
            </a:xfrm>
            <a:prstGeom prst="flowChartAlternateProcess">
              <a:avLst/>
            </a:prstGeom>
            <a:solidFill>
              <a:srgbClr val="B3BE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DEEEF5D-16E2-49ED-812C-BAA75E5B098D}"/>
                </a:ext>
              </a:extLst>
            </p:cNvPr>
            <p:cNvSpPr txBox="1"/>
            <p:nvPr/>
          </p:nvSpPr>
          <p:spPr>
            <a:xfrm>
              <a:off x="3200400" y="5012765"/>
              <a:ext cx="89871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Lower barriers to entry of stocks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CE88C21-DB60-4BBF-8403-BE99979C3534}"/>
              </a:ext>
            </a:extLst>
          </p:cNvPr>
          <p:cNvGrpSpPr/>
          <p:nvPr/>
        </p:nvGrpSpPr>
        <p:grpSpPr>
          <a:xfrm>
            <a:off x="2646829" y="6533604"/>
            <a:ext cx="13030200" cy="1143000"/>
            <a:chOff x="2646829" y="6533604"/>
            <a:chExt cx="13030200" cy="1143000"/>
          </a:xfrm>
        </p:grpSpPr>
        <p:sp>
          <p:nvSpPr>
            <p:cNvPr id="50" name="순서도: 대체 처리 49">
              <a:extLst>
                <a:ext uri="{FF2B5EF4-FFF2-40B4-BE49-F238E27FC236}">
                  <a16:creationId xmlns:a16="http://schemas.microsoft.com/office/drawing/2014/main" id="{F75E6CB5-4DD1-4633-AEBD-9BC60B16F141}"/>
                </a:ext>
              </a:extLst>
            </p:cNvPr>
            <p:cNvSpPr/>
            <p:nvPr/>
          </p:nvSpPr>
          <p:spPr>
            <a:xfrm>
              <a:off x="2646829" y="6533604"/>
              <a:ext cx="13030200" cy="1143000"/>
            </a:xfrm>
            <a:prstGeom prst="flowChartAlternateProcess">
              <a:avLst/>
            </a:prstGeom>
            <a:solidFill>
              <a:srgbClr val="B3BE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68DE52-06C4-4951-AE5F-8CA425540099}"/>
                </a:ext>
              </a:extLst>
            </p:cNvPr>
            <p:cNvSpPr txBox="1"/>
            <p:nvPr/>
          </p:nvSpPr>
          <p:spPr>
            <a:xfrm>
              <a:off x="3200400" y="6812716"/>
              <a:ext cx="82027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Increase the interest in stocks</a:t>
              </a:r>
              <a:endParaRPr lang="ko-KR" altLang="en-US" sz="32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74C8672-AB62-4366-B7A9-AE842D012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9100" y="7816205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82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93293" y="4344147"/>
            <a:ext cx="9514233" cy="15363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5400000">
            <a:off x="-70162" y="1060004"/>
            <a:ext cx="1578028" cy="22837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5617" y="446636"/>
            <a:ext cx="219995" cy="1149051"/>
            <a:chOff x="625617" y="446636"/>
            <a:chExt cx="219995" cy="114905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617" y="446636"/>
              <a:ext cx="219995" cy="11490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9800" y="1507307"/>
            <a:ext cx="2916611" cy="11124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5617" y="446636"/>
            <a:ext cx="219995" cy="1149051"/>
            <a:chOff x="625617" y="446636"/>
            <a:chExt cx="219995" cy="114905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617" y="446636"/>
              <a:ext cx="219995" cy="114905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8090" y="2333120"/>
            <a:ext cx="5362650" cy="231035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53663" y="6861149"/>
            <a:ext cx="295825" cy="2958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9149" y="3957214"/>
            <a:ext cx="6969027" cy="25689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4475" y="7233317"/>
            <a:ext cx="11523478" cy="23103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2549" y="5660726"/>
            <a:ext cx="6067027" cy="231035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FDCC9C7-55CC-4ECD-8DBC-DF840C8DC19E}"/>
              </a:ext>
            </a:extLst>
          </p:cNvPr>
          <p:cNvGrpSpPr/>
          <p:nvPr/>
        </p:nvGrpSpPr>
        <p:grpSpPr>
          <a:xfrm>
            <a:off x="7555393" y="2536896"/>
            <a:ext cx="10605342" cy="3861593"/>
            <a:chOff x="7653749" y="2619761"/>
            <a:chExt cx="10605342" cy="3861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3749" y="2619761"/>
              <a:ext cx="10288146" cy="231035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90064" y="3912379"/>
              <a:ext cx="6969027" cy="256897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6F5240A-E9F4-491A-A3C6-4BF471108966}"/>
              </a:ext>
            </a:extLst>
          </p:cNvPr>
          <p:cNvSpPr txBox="1"/>
          <p:nvPr/>
        </p:nvSpPr>
        <p:spPr>
          <a:xfrm>
            <a:off x="8870597" y="5660726"/>
            <a:ext cx="723386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rgbClr val="C2C2C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stocks</a:t>
            </a:r>
            <a:endParaRPr lang="ko-KR" altLang="en-US" sz="11000" dirty="0">
              <a:solidFill>
                <a:srgbClr val="C2C2C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9800" y="1507307"/>
            <a:ext cx="2916611" cy="111245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5617" y="446636"/>
            <a:ext cx="219995" cy="1149051"/>
            <a:chOff x="625617" y="446636"/>
            <a:chExt cx="219995" cy="114905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617" y="446636"/>
              <a:ext cx="219995" cy="1149051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8090" y="2333120"/>
            <a:ext cx="5362650" cy="231035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53663" y="6861149"/>
            <a:ext cx="295825" cy="2958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69149" y="3957214"/>
            <a:ext cx="6969027" cy="25689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4475" y="7233317"/>
            <a:ext cx="11523478" cy="23103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2549" y="5660726"/>
            <a:ext cx="6067027" cy="231035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FDCC9C7-55CC-4ECD-8DBC-DF840C8DC19E}"/>
              </a:ext>
            </a:extLst>
          </p:cNvPr>
          <p:cNvGrpSpPr/>
          <p:nvPr/>
        </p:nvGrpSpPr>
        <p:grpSpPr>
          <a:xfrm>
            <a:off x="7555393" y="2536896"/>
            <a:ext cx="10605342" cy="3861593"/>
            <a:chOff x="7653749" y="2619761"/>
            <a:chExt cx="10605342" cy="38615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53749" y="2619761"/>
              <a:ext cx="10288146" cy="231035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290064" y="3912379"/>
              <a:ext cx="6969027" cy="256897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515AD49-3F2F-40FF-94D0-1653DB74E7A5}"/>
              </a:ext>
            </a:extLst>
          </p:cNvPr>
          <p:cNvSpPr txBox="1"/>
          <p:nvPr/>
        </p:nvSpPr>
        <p:spPr>
          <a:xfrm>
            <a:off x="8058991" y="5143500"/>
            <a:ext cx="979840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b="1" dirty="0">
                <a:solidFill>
                  <a:srgbClr val="B3BE8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stocks</a:t>
            </a:r>
            <a:endParaRPr lang="ko-KR" altLang="en-US" sz="20000" b="1" dirty="0">
              <a:solidFill>
                <a:srgbClr val="B3BE8F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8459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617" y="446636"/>
            <a:ext cx="219995" cy="1149051"/>
            <a:chOff x="625617" y="446636"/>
            <a:chExt cx="219995" cy="114905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617" y="446636"/>
              <a:ext cx="219995" cy="114905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FBD2C4-7183-4B8D-A7F4-4FCDF930AF21}"/>
              </a:ext>
            </a:extLst>
          </p:cNvPr>
          <p:cNvSpPr txBox="1"/>
          <p:nvPr/>
        </p:nvSpPr>
        <p:spPr>
          <a:xfrm>
            <a:off x="2952026" y="1714500"/>
            <a:ext cx="82493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kern="0" spc="0" dirty="0">
                <a:solidFill>
                  <a:srgbClr val="5A7D59"/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Characteristics of stocks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E587A52-2879-4413-91C8-37FE55C2C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924300"/>
            <a:ext cx="4876800" cy="48768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D338397-9923-43A0-B57B-FE60CCEB76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2" y="3094252"/>
            <a:ext cx="3809998" cy="380999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7A4A6EE-9286-4EEF-A018-16CCB021E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695700"/>
            <a:ext cx="2895600" cy="2895600"/>
          </a:xfrm>
          <a:prstGeom prst="rect">
            <a:avLst/>
          </a:prstGeom>
          <a:scene3d>
            <a:camera prst="orthographicFront">
              <a:rot lat="0" lon="10799999" rev="0"/>
            </a:camera>
            <a:lightRig rig="threePt" dir="t"/>
          </a:scene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25E4BF7-4DAE-489E-9960-27970C738F6E}"/>
              </a:ext>
            </a:extLst>
          </p:cNvPr>
          <p:cNvSpPr txBox="1"/>
          <p:nvPr/>
        </p:nvSpPr>
        <p:spPr>
          <a:xfrm>
            <a:off x="12115800" y="4253925"/>
            <a:ext cx="3547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kern="0" spc="0" dirty="0">
                <a:solidFill>
                  <a:schemeClr val="bg1">
                    <a:lumMod val="65000"/>
                  </a:schemeClr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ROE, PER, PBR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50B3DF2-E611-498F-ABAF-829C52F85363}"/>
              </a:ext>
            </a:extLst>
          </p:cNvPr>
          <p:cNvSpPr txBox="1"/>
          <p:nvPr/>
        </p:nvSpPr>
        <p:spPr>
          <a:xfrm>
            <a:off x="3698674" y="4283655"/>
            <a:ext cx="24881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kern="0" spc="0" dirty="0">
                <a:solidFill>
                  <a:schemeClr val="bg1">
                    <a:lumMod val="65000"/>
                  </a:schemeClr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Financial</a:t>
            </a:r>
          </a:p>
          <a:p>
            <a:r>
              <a:rPr lang="en-US" altLang="ko-KR" sz="2800" kern="0" spc="0" dirty="0">
                <a:solidFill>
                  <a:schemeClr val="bg1">
                    <a:lumMod val="65000"/>
                  </a:schemeClr>
                </a:solidFill>
                <a:effectLst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statements</a:t>
            </a:r>
          </a:p>
        </p:txBody>
      </p:sp>
    </p:spTree>
    <p:extLst>
      <p:ext uri="{BB962C8B-B14F-4D97-AF65-F5344CB8AC3E}">
        <p14:creationId xmlns:p14="http://schemas.microsoft.com/office/powerpoint/2010/main" val="3608250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50688" y="1507307"/>
            <a:ext cx="3459111" cy="9722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5617" y="446636"/>
            <a:ext cx="219995" cy="1149051"/>
            <a:chOff x="625617" y="446636"/>
            <a:chExt cx="219995" cy="114905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617" y="446636"/>
              <a:ext cx="219995" cy="1149051"/>
            </a:xfrm>
            <a:prstGeom prst="rect">
              <a:avLst/>
            </a:prstGeom>
          </p:spPr>
        </p:pic>
      </p:grpSp>
      <p:sp>
        <p:nvSpPr>
          <p:cNvPr id="6" name="원호 5">
            <a:extLst>
              <a:ext uri="{FF2B5EF4-FFF2-40B4-BE49-F238E27FC236}">
                <a16:creationId xmlns:a16="http://schemas.microsoft.com/office/drawing/2014/main" id="{16D31346-5B09-4A20-95DE-08F523B1F14F}"/>
              </a:ext>
            </a:extLst>
          </p:cNvPr>
          <p:cNvSpPr/>
          <p:nvPr/>
        </p:nvSpPr>
        <p:spPr>
          <a:xfrm rot="5400000">
            <a:off x="2510378" y="3599494"/>
            <a:ext cx="3970844" cy="3962400"/>
          </a:xfrm>
          <a:prstGeom prst="arc">
            <a:avLst>
              <a:gd name="adj1" fmla="val 10777204"/>
              <a:gd name="adj2" fmla="val 21546426"/>
            </a:avLst>
          </a:prstGeom>
          <a:ln w="5080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36C82FA8-CFDD-4141-9338-4E144A5962F2}"/>
              </a:ext>
            </a:extLst>
          </p:cNvPr>
          <p:cNvSpPr/>
          <p:nvPr/>
        </p:nvSpPr>
        <p:spPr>
          <a:xfrm>
            <a:off x="2514600" y="3595272"/>
            <a:ext cx="3962400" cy="3970844"/>
          </a:xfrm>
          <a:prstGeom prst="arc">
            <a:avLst>
              <a:gd name="adj1" fmla="val 21304559"/>
              <a:gd name="adj2" fmla="val 16243717"/>
            </a:avLst>
          </a:prstGeom>
          <a:ln w="762000">
            <a:solidFill>
              <a:srgbClr val="B3B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E3447B-D4F5-49DD-9131-A2A102BF34A6}"/>
              </a:ext>
            </a:extLst>
          </p:cNvPr>
          <p:cNvSpPr txBox="1"/>
          <p:nvPr/>
        </p:nvSpPr>
        <p:spPr>
          <a:xfrm>
            <a:off x="2970182" y="5143500"/>
            <a:ext cx="3051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75.8%</a:t>
            </a:r>
            <a:endParaRPr lang="ko-KR" altLang="en-US" sz="5400" b="1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6" name="원호 15">
            <a:extLst>
              <a:ext uri="{FF2B5EF4-FFF2-40B4-BE49-F238E27FC236}">
                <a16:creationId xmlns:a16="http://schemas.microsoft.com/office/drawing/2014/main" id="{98A65322-0E9E-498E-9F2B-FE872BE931D2}"/>
              </a:ext>
            </a:extLst>
          </p:cNvPr>
          <p:cNvSpPr/>
          <p:nvPr/>
        </p:nvSpPr>
        <p:spPr>
          <a:xfrm>
            <a:off x="10965873" y="3570297"/>
            <a:ext cx="3962400" cy="3970844"/>
          </a:xfrm>
          <a:prstGeom prst="arc">
            <a:avLst>
              <a:gd name="adj1" fmla="val 16172170"/>
              <a:gd name="adj2" fmla="val 12888967"/>
            </a:avLst>
          </a:prstGeom>
          <a:ln w="762000">
            <a:solidFill>
              <a:srgbClr val="E8E4A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0248E0-5D49-4083-A9FF-CD91AAD593D8}"/>
              </a:ext>
            </a:extLst>
          </p:cNvPr>
          <p:cNvSpPr txBox="1"/>
          <p:nvPr/>
        </p:nvSpPr>
        <p:spPr>
          <a:xfrm>
            <a:off x="2285999" y="8406976"/>
            <a:ext cx="55107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0" i="0" dirty="0">
                <a:solidFill>
                  <a:schemeClr val="bg1">
                    <a:lumMod val="65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experience in stock investment</a:t>
            </a:r>
            <a:endParaRPr lang="ko-KR" altLang="en-US" sz="3200" dirty="0">
              <a:solidFill>
                <a:schemeClr val="bg1">
                  <a:lumMod val="6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9DDFC5-4753-4215-AC4B-E86F0372668E}"/>
              </a:ext>
            </a:extLst>
          </p:cNvPr>
          <p:cNvSpPr txBox="1"/>
          <p:nvPr/>
        </p:nvSpPr>
        <p:spPr>
          <a:xfrm>
            <a:off x="11279628" y="8409682"/>
            <a:ext cx="44937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0" i="0" dirty="0">
                <a:solidFill>
                  <a:schemeClr val="bg1">
                    <a:lumMod val="65000"/>
                  </a:schemeClr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how to analyze companies?</a:t>
            </a:r>
            <a:endParaRPr lang="ko-KR" altLang="en-US" sz="3200" spc="-300" dirty="0">
              <a:solidFill>
                <a:schemeClr val="bg1">
                  <a:lumMod val="6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4D33D9-605D-4143-9785-6412139AB2DC}"/>
              </a:ext>
            </a:extLst>
          </p:cNvPr>
          <p:cNvSpPr txBox="1"/>
          <p:nvPr/>
        </p:nvSpPr>
        <p:spPr>
          <a:xfrm>
            <a:off x="14710196" y="9635561"/>
            <a:ext cx="3300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C2C2C2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 survey of 35 people</a:t>
            </a:r>
            <a:endParaRPr lang="ko-KR" altLang="en-US" sz="2000" dirty="0">
              <a:solidFill>
                <a:srgbClr val="C2C2C2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B7B052-25A2-4BAE-83D5-3AF88F3F1C00}"/>
              </a:ext>
            </a:extLst>
          </p:cNvPr>
          <p:cNvSpPr txBox="1"/>
          <p:nvPr/>
        </p:nvSpPr>
        <p:spPr>
          <a:xfrm>
            <a:off x="11429814" y="5143500"/>
            <a:ext cx="3095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15.6%</a:t>
            </a:r>
            <a:endParaRPr lang="ko-KR" altLang="en-US" sz="5400" b="1" dirty="0">
              <a:solidFill>
                <a:schemeClr val="bg1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41FD50FF-0E39-4CC5-98EC-0D55B4547B47}"/>
              </a:ext>
            </a:extLst>
          </p:cNvPr>
          <p:cNvSpPr/>
          <p:nvPr/>
        </p:nvSpPr>
        <p:spPr>
          <a:xfrm>
            <a:off x="10972800" y="3570297"/>
            <a:ext cx="3962400" cy="3970844"/>
          </a:xfrm>
          <a:prstGeom prst="arc">
            <a:avLst>
              <a:gd name="adj1" fmla="val 12863564"/>
              <a:gd name="adj2" fmla="val 16179388"/>
            </a:avLst>
          </a:prstGeom>
          <a:ln w="762000">
            <a:solidFill>
              <a:srgbClr val="B3BE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7F2EDDB-6816-4932-AD3D-18DE430757F8}"/>
              </a:ext>
            </a:extLst>
          </p:cNvPr>
          <p:cNvSpPr/>
          <p:nvPr/>
        </p:nvSpPr>
        <p:spPr>
          <a:xfrm rot="5400000">
            <a:off x="4447862" y="7358220"/>
            <a:ext cx="95873" cy="157069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6B5A094-51C9-4500-BC51-26B044E5946A}"/>
              </a:ext>
            </a:extLst>
          </p:cNvPr>
          <p:cNvSpPr/>
          <p:nvPr/>
        </p:nvSpPr>
        <p:spPr>
          <a:xfrm rot="5400000">
            <a:off x="12929409" y="7358220"/>
            <a:ext cx="95873" cy="1570691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617" y="446636"/>
            <a:ext cx="219995" cy="1149051"/>
            <a:chOff x="625617" y="446636"/>
            <a:chExt cx="219995" cy="114905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617" y="446636"/>
              <a:ext cx="219995" cy="1149051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CAAC817-6D9A-4F35-B2D6-0A384303453E}"/>
              </a:ext>
            </a:extLst>
          </p:cNvPr>
          <p:cNvSpPr txBox="1"/>
          <p:nvPr/>
        </p:nvSpPr>
        <p:spPr>
          <a:xfrm>
            <a:off x="2950688" y="1507307"/>
            <a:ext cx="82333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Why do you invest in stocks?</a:t>
            </a:r>
            <a:endParaRPr lang="ko-KR" altLang="en-US" sz="4400" spc="-3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9B9B85A-A5E4-4F9B-91EE-E96A4CEB01DE}"/>
              </a:ext>
            </a:extLst>
          </p:cNvPr>
          <p:cNvCxnSpPr>
            <a:cxnSpLocks/>
          </p:cNvCxnSpPr>
          <p:nvPr/>
        </p:nvCxnSpPr>
        <p:spPr>
          <a:xfrm flipH="1">
            <a:off x="8308240" y="5127080"/>
            <a:ext cx="1" cy="163256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29A75FA-58A1-4EC0-AEA9-753A627406C2}"/>
              </a:ext>
            </a:extLst>
          </p:cNvPr>
          <p:cNvCxnSpPr>
            <a:cxnSpLocks/>
          </p:cNvCxnSpPr>
          <p:nvPr/>
        </p:nvCxnSpPr>
        <p:spPr>
          <a:xfrm flipH="1">
            <a:off x="7002203" y="6766943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0C8872C-7F5D-4287-A91F-F96A2DE32F75}"/>
              </a:ext>
            </a:extLst>
          </p:cNvPr>
          <p:cNvCxnSpPr>
            <a:cxnSpLocks/>
          </p:cNvCxnSpPr>
          <p:nvPr/>
        </p:nvCxnSpPr>
        <p:spPr>
          <a:xfrm>
            <a:off x="8337264" y="6766940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E350CBEA-341B-42C2-8A31-B60C2DD22904}"/>
              </a:ext>
            </a:extLst>
          </p:cNvPr>
          <p:cNvSpPr/>
          <p:nvPr/>
        </p:nvSpPr>
        <p:spPr>
          <a:xfrm>
            <a:off x="4387146" y="6766940"/>
            <a:ext cx="2804207" cy="2804207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8B7F951-3C80-49C1-A5FC-F3FB5BCDECD0}"/>
              </a:ext>
            </a:extLst>
          </p:cNvPr>
          <p:cNvSpPr/>
          <p:nvPr/>
        </p:nvSpPr>
        <p:spPr>
          <a:xfrm>
            <a:off x="6935160" y="2339293"/>
            <a:ext cx="2804207" cy="2804207"/>
          </a:xfrm>
          <a:prstGeom prst="ellipse">
            <a:avLst/>
          </a:prstGeom>
          <a:solidFill>
            <a:srgbClr val="B3B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8E53482-989C-4E79-8CD8-76664B9F1ACC}"/>
              </a:ext>
            </a:extLst>
          </p:cNvPr>
          <p:cNvSpPr/>
          <p:nvPr/>
        </p:nvSpPr>
        <p:spPr>
          <a:xfrm>
            <a:off x="9299424" y="6649677"/>
            <a:ext cx="2804207" cy="2804207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629BAE-46A2-41C2-BB6E-EAA488EB0EB1}"/>
              </a:ext>
            </a:extLst>
          </p:cNvPr>
          <p:cNvSpPr txBox="1"/>
          <p:nvPr/>
        </p:nvSpPr>
        <p:spPr>
          <a:xfrm>
            <a:off x="6542062" y="3016662"/>
            <a:ext cx="35904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more than </a:t>
            </a:r>
          </a:p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bank interest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598C90-6A34-425F-BC31-07401F52F246}"/>
              </a:ext>
            </a:extLst>
          </p:cNvPr>
          <p:cNvSpPr txBox="1"/>
          <p:nvPr/>
        </p:nvSpPr>
        <p:spPr>
          <a:xfrm>
            <a:off x="4669967" y="7383883"/>
            <a:ext cx="22851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For</a:t>
            </a:r>
          </a:p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dividend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C58A07-ED98-406E-B3E9-86F735A82E3F}"/>
              </a:ext>
            </a:extLst>
          </p:cNvPr>
          <p:cNvSpPr txBox="1"/>
          <p:nvPr/>
        </p:nvSpPr>
        <p:spPr>
          <a:xfrm>
            <a:off x="9144000" y="7107214"/>
            <a:ext cx="33945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Friend made a profit from stocks.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3659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617" y="446636"/>
            <a:ext cx="219995" cy="1149051"/>
            <a:chOff x="625617" y="446636"/>
            <a:chExt cx="219995" cy="114905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617" y="446636"/>
              <a:ext cx="219995" cy="1149051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CAAC817-6D9A-4F35-B2D6-0A384303453E}"/>
              </a:ext>
            </a:extLst>
          </p:cNvPr>
          <p:cNvSpPr txBox="1"/>
          <p:nvPr/>
        </p:nvSpPr>
        <p:spPr>
          <a:xfrm>
            <a:off x="2950688" y="1507307"/>
            <a:ext cx="8908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5A7D5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Why don’t you invest in stocks?</a:t>
            </a:r>
            <a:endParaRPr lang="ko-KR" altLang="en-US" sz="4400" spc="-300" dirty="0">
              <a:solidFill>
                <a:srgbClr val="5A7D5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C9B9B85A-A5E4-4F9B-91EE-E96A4CEB01DE}"/>
              </a:ext>
            </a:extLst>
          </p:cNvPr>
          <p:cNvCxnSpPr>
            <a:cxnSpLocks/>
          </p:cNvCxnSpPr>
          <p:nvPr/>
        </p:nvCxnSpPr>
        <p:spPr>
          <a:xfrm flipH="1">
            <a:off x="8308240" y="5127080"/>
            <a:ext cx="1" cy="163256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29A75FA-58A1-4EC0-AEA9-753A627406C2}"/>
              </a:ext>
            </a:extLst>
          </p:cNvPr>
          <p:cNvCxnSpPr>
            <a:cxnSpLocks/>
          </p:cNvCxnSpPr>
          <p:nvPr/>
        </p:nvCxnSpPr>
        <p:spPr>
          <a:xfrm flipH="1">
            <a:off x="7002203" y="6766943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0C8872C-7F5D-4287-A91F-F96A2DE32F75}"/>
              </a:ext>
            </a:extLst>
          </p:cNvPr>
          <p:cNvCxnSpPr>
            <a:cxnSpLocks/>
          </p:cNvCxnSpPr>
          <p:nvPr/>
        </p:nvCxnSpPr>
        <p:spPr>
          <a:xfrm>
            <a:off x="8337264" y="6766940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타원 51">
            <a:extLst>
              <a:ext uri="{FF2B5EF4-FFF2-40B4-BE49-F238E27FC236}">
                <a16:creationId xmlns:a16="http://schemas.microsoft.com/office/drawing/2014/main" id="{E350CBEA-341B-42C2-8A31-B60C2DD22904}"/>
              </a:ext>
            </a:extLst>
          </p:cNvPr>
          <p:cNvSpPr/>
          <p:nvPr/>
        </p:nvSpPr>
        <p:spPr>
          <a:xfrm>
            <a:off x="4387146" y="6766940"/>
            <a:ext cx="2804207" cy="2804207"/>
          </a:xfrm>
          <a:prstGeom prst="ellipse">
            <a:avLst/>
          </a:prstGeom>
          <a:solidFill>
            <a:srgbClr val="E8E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8B7F951-3C80-49C1-A5FC-F3FB5BCDECD0}"/>
              </a:ext>
            </a:extLst>
          </p:cNvPr>
          <p:cNvSpPr/>
          <p:nvPr/>
        </p:nvSpPr>
        <p:spPr>
          <a:xfrm>
            <a:off x="6935160" y="2339293"/>
            <a:ext cx="2804207" cy="2804207"/>
          </a:xfrm>
          <a:prstGeom prst="ellipse">
            <a:avLst/>
          </a:prstGeom>
          <a:solidFill>
            <a:srgbClr val="B3B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8E53482-989C-4E79-8CD8-76664B9F1ACC}"/>
              </a:ext>
            </a:extLst>
          </p:cNvPr>
          <p:cNvSpPr/>
          <p:nvPr/>
        </p:nvSpPr>
        <p:spPr>
          <a:xfrm>
            <a:off x="9299424" y="6649677"/>
            <a:ext cx="2804207" cy="2804207"/>
          </a:xfrm>
          <a:prstGeom prst="ellipse">
            <a:avLst/>
          </a:prstGeom>
          <a:solidFill>
            <a:srgbClr val="5A7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F629BAE-46A2-41C2-BB6E-EAA488EB0EB1}"/>
              </a:ext>
            </a:extLst>
          </p:cNvPr>
          <p:cNvSpPr txBox="1"/>
          <p:nvPr/>
        </p:nvSpPr>
        <p:spPr>
          <a:xfrm>
            <a:off x="7039051" y="2559074"/>
            <a:ext cx="25964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Fear of losing principal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A598C90-6A34-425F-BC31-07401F52F246}"/>
              </a:ext>
            </a:extLst>
          </p:cNvPr>
          <p:cNvSpPr txBox="1"/>
          <p:nvPr/>
        </p:nvSpPr>
        <p:spPr>
          <a:xfrm>
            <a:off x="3581400" y="7509673"/>
            <a:ext cx="44487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don't know </a:t>
            </a:r>
          </a:p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how to do it.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7A2E92-C23A-4722-AEF3-AAD2BAF2EFED}"/>
              </a:ext>
            </a:extLst>
          </p:cNvPr>
          <p:cNvSpPr txBox="1"/>
          <p:nvPr/>
        </p:nvSpPr>
        <p:spPr>
          <a:xfrm>
            <a:off x="9144000" y="7107214"/>
            <a:ext cx="33945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Friend made a loss from stocks.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15455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4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11584083" cy="11178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25617" y="446636"/>
            <a:ext cx="219995" cy="1149051"/>
            <a:chOff x="625617" y="446636"/>
            <a:chExt cx="219995" cy="114905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617" y="446636"/>
              <a:ext cx="219995" cy="1149051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CC155F2-4B29-4064-8E86-2676A1A538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342599"/>
            <a:ext cx="4291342" cy="3319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4FA1CF-85D9-4B8B-A5B1-8CF9CE8A32CD}"/>
              </a:ext>
            </a:extLst>
          </p:cNvPr>
          <p:cNvSpPr txBox="1"/>
          <p:nvPr/>
        </p:nvSpPr>
        <p:spPr>
          <a:xfrm>
            <a:off x="7924800" y="4054614"/>
            <a:ext cx="72939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difficult economic terms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347A9E-663D-4EA6-8B6D-7BAA7B9DC8A9}"/>
              </a:ext>
            </a:extLst>
          </p:cNvPr>
          <p:cNvSpPr txBox="1"/>
          <p:nvPr/>
        </p:nvSpPr>
        <p:spPr>
          <a:xfrm>
            <a:off x="7924800" y="5540514"/>
            <a:ext cx="9395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difficulty understanding graphs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9151D6-B0E0-41F9-9EF5-83E1B99E5BE4}"/>
              </a:ext>
            </a:extLst>
          </p:cNvPr>
          <p:cNvSpPr txBox="1"/>
          <p:nvPr/>
        </p:nvSpPr>
        <p:spPr>
          <a:xfrm>
            <a:off x="7924800" y="7026414"/>
            <a:ext cx="5737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uncertain decision</a:t>
            </a:r>
          </a:p>
        </p:txBody>
      </p:sp>
    </p:spTree>
    <p:extLst>
      <p:ext uri="{BB962C8B-B14F-4D97-AF65-F5344CB8AC3E}">
        <p14:creationId xmlns:p14="http://schemas.microsoft.com/office/powerpoint/2010/main" val="3098653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7E8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5617" y="446636"/>
            <a:ext cx="219995" cy="1149051"/>
            <a:chOff x="625617" y="446636"/>
            <a:chExt cx="219995" cy="114905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5617" y="446636"/>
              <a:ext cx="219995" cy="114905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50688" y="1507307"/>
            <a:ext cx="4940394" cy="110947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C900EA2-0218-4BB8-AF5D-DB77C32D42FA}"/>
              </a:ext>
            </a:extLst>
          </p:cNvPr>
          <p:cNvGrpSpPr/>
          <p:nvPr/>
        </p:nvGrpSpPr>
        <p:grpSpPr>
          <a:xfrm>
            <a:off x="2720645" y="2985829"/>
            <a:ext cx="5065249" cy="6653471"/>
            <a:chOff x="10898312" y="1595687"/>
            <a:chExt cx="6113344" cy="803020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05702D-C3A8-43C3-A232-3FA7DBE25835}"/>
                </a:ext>
              </a:extLst>
            </p:cNvPr>
            <p:cNvSpPr txBox="1"/>
            <p:nvPr/>
          </p:nvSpPr>
          <p:spPr>
            <a:xfrm>
              <a:off x="14001744" y="3714810"/>
              <a:ext cx="3009912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a lot of incomprehensible</a:t>
              </a:r>
            </a:p>
            <a:p>
              <a:pPr algn="ctr"/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graphs and numbers 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036D794-A447-416E-9928-2EE4A96D31AC}"/>
                </a:ext>
              </a:extLst>
            </p:cNvPr>
            <p:cNvSpPr/>
            <p:nvPr/>
          </p:nvSpPr>
          <p:spPr>
            <a:xfrm>
              <a:off x="11201400" y="1595687"/>
              <a:ext cx="5410200" cy="54102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A277D0A-20FD-4F8D-AFAD-6E501072009E}"/>
                </a:ext>
              </a:extLst>
            </p:cNvPr>
            <p:cNvCxnSpPr>
              <a:cxnSpLocks/>
            </p:cNvCxnSpPr>
            <p:nvPr/>
          </p:nvCxnSpPr>
          <p:spPr>
            <a:xfrm>
              <a:off x="11201400" y="1595687"/>
              <a:ext cx="5410200" cy="5410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BC0360C-CED1-4906-B8F4-F6A477C642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1400" y="1595687"/>
              <a:ext cx="5410200" cy="54102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216359E-1D57-46C6-B5B9-3B16274AA116}"/>
                </a:ext>
              </a:extLst>
            </p:cNvPr>
            <p:cNvSpPr/>
            <p:nvPr/>
          </p:nvSpPr>
          <p:spPr>
            <a:xfrm>
              <a:off x="11201400" y="7219770"/>
              <a:ext cx="5410200" cy="240611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352A437-C7C1-40C2-B34F-CE45586780FA}"/>
                </a:ext>
              </a:extLst>
            </p:cNvPr>
            <p:cNvCxnSpPr>
              <a:stCxn id="18" idx="0"/>
              <a:endCxn id="18" idx="2"/>
            </p:cNvCxnSpPr>
            <p:nvPr/>
          </p:nvCxnSpPr>
          <p:spPr>
            <a:xfrm>
              <a:off x="13906500" y="7219770"/>
              <a:ext cx="0" cy="240611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436F80-E6D3-4643-B352-CCADDF0935CD}"/>
                </a:ext>
              </a:extLst>
            </p:cNvPr>
            <p:cNvSpPr txBox="1"/>
            <p:nvPr/>
          </p:nvSpPr>
          <p:spPr>
            <a:xfrm>
              <a:off x="11201400" y="7524570"/>
              <a:ext cx="2705095" cy="408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Pains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0E9FF4B-0175-4AE9-812E-56974CB44E40}"/>
                </a:ext>
              </a:extLst>
            </p:cNvPr>
            <p:cNvSpPr txBox="1"/>
            <p:nvPr/>
          </p:nvSpPr>
          <p:spPr>
            <a:xfrm>
              <a:off x="13906495" y="7524570"/>
              <a:ext cx="2705095" cy="408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Gains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C9BEB1-C8F3-4DBE-9F37-33D4836107EE}"/>
                </a:ext>
              </a:extLst>
            </p:cNvPr>
            <p:cNvSpPr txBox="1"/>
            <p:nvPr/>
          </p:nvSpPr>
          <p:spPr>
            <a:xfrm>
              <a:off x="12077696" y="1809570"/>
              <a:ext cx="3657600" cy="408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Thinking and Feeling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6289F3-5C4E-4F51-A416-201DB73A2F2B}"/>
                </a:ext>
              </a:extLst>
            </p:cNvPr>
            <p:cNvSpPr txBox="1"/>
            <p:nvPr/>
          </p:nvSpPr>
          <p:spPr>
            <a:xfrm>
              <a:off x="12153890" y="5127775"/>
              <a:ext cx="3657600" cy="408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Say and Do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592290B-E39D-4005-A991-7B2B5B7C4DB1}"/>
                </a:ext>
              </a:extLst>
            </p:cNvPr>
            <p:cNvSpPr txBox="1"/>
            <p:nvPr/>
          </p:nvSpPr>
          <p:spPr>
            <a:xfrm>
              <a:off x="15011390" y="3009900"/>
              <a:ext cx="1600201" cy="408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See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27919F4-8E97-4ED9-8081-AD328B941E8D}"/>
                </a:ext>
              </a:extLst>
            </p:cNvPr>
            <p:cNvSpPr txBox="1"/>
            <p:nvPr/>
          </p:nvSpPr>
          <p:spPr>
            <a:xfrm>
              <a:off x="11201400" y="3009900"/>
              <a:ext cx="1600199" cy="4086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Hear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FE4950-ABD6-4FE8-97CE-057E63AA1870}"/>
                </a:ext>
              </a:extLst>
            </p:cNvPr>
            <p:cNvSpPr txBox="1"/>
            <p:nvPr/>
          </p:nvSpPr>
          <p:spPr>
            <a:xfrm>
              <a:off x="12268200" y="2321016"/>
              <a:ext cx="3276589" cy="780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I don’t know what to buy and sell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38FBAA-A5B8-479C-B0A6-6458B3580F23}"/>
                </a:ext>
              </a:extLst>
            </p:cNvPr>
            <p:cNvSpPr txBox="1"/>
            <p:nvPr/>
          </p:nvSpPr>
          <p:spPr>
            <a:xfrm>
              <a:off x="12344393" y="5798839"/>
              <a:ext cx="3276589" cy="780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buy the stocks that many people buy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67547A-05ED-44CA-8A43-A541E538367D}"/>
                </a:ext>
              </a:extLst>
            </p:cNvPr>
            <p:cNvSpPr txBox="1"/>
            <p:nvPr/>
          </p:nvSpPr>
          <p:spPr>
            <a:xfrm>
              <a:off x="10898312" y="3892809"/>
              <a:ext cx="2892163" cy="780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Study hard before you buy it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3B8CB8-FDEC-49A0-9F79-F039EB5C6FA2}"/>
                </a:ext>
              </a:extLst>
            </p:cNvPr>
            <p:cNvSpPr txBox="1"/>
            <p:nvPr/>
          </p:nvSpPr>
          <p:spPr>
            <a:xfrm>
              <a:off x="11201400" y="8015926"/>
              <a:ext cx="270509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It will take a long time to study about the stocks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9B310F-9F5E-4924-88C8-96076675ECBF}"/>
                </a:ext>
              </a:extLst>
            </p:cNvPr>
            <p:cNvSpPr txBox="1"/>
            <p:nvPr/>
          </p:nvSpPr>
          <p:spPr>
            <a:xfrm>
              <a:off x="13906494" y="8016774"/>
              <a:ext cx="270509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want to learn and understand stocks easily.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A3B3EF-54DC-4207-A62D-F79433F30400}"/>
              </a:ext>
            </a:extLst>
          </p:cNvPr>
          <p:cNvGrpSpPr/>
          <p:nvPr/>
        </p:nvGrpSpPr>
        <p:grpSpPr>
          <a:xfrm>
            <a:off x="8991600" y="3910320"/>
            <a:ext cx="7772400" cy="3956423"/>
            <a:chOff x="8991600" y="3910320"/>
            <a:chExt cx="7772400" cy="3956423"/>
          </a:xfrm>
        </p:grpSpPr>
        <p:sp>
          <p:nvSpPr>
            <p:cNvPr id="5" name="화살표: 줄무늬가 있는 오른쪽 4">
              <a:extLst>
                <a:ext uri="{FF2B5EF4-FFF2-40B4-BE49-F238E27FC236}">
                  <a16:creationId xmlns:a16="http://schemas.microsoft.com/office/drawing/2014/main" id="{AF4F41D6-993F-4CF3-B498-6007A7F4F951}"/>
                </a:ext>
              </a:extLst>
            </p:cNvPr>
            <p:cNvSpPr/>
            <p:nvPr/>
          </p:nvSpPr>
          <p:spPr>
            <a:xfrm>
              <a:off x="8991600" y="5271829"/>
              <a:ext cx="2207600" cy="1681618"/>
            </a:xfrm>
            <a:prstGeom prst="stripedRightArrow">
              <a:avLst/>
            </a:prstGeom>
            <a:solidFill>
              <a:srgbClr val="5A7D59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4E399F9-0536-4542-8F67-6BF813CD18B0}"/>
                </a:ext>
              </a:extLst>
            </p:cNvPr>
            <p:cNvGrpSpPr/>
            <p:nvPr/>
          </p:nvGrpSpPr>
          <p:grpSpPr>
            <a:xfrm>
              <a:off x="11913205" y="3910320"/>
              <a:ext cx="4850795" cy="3956423"/>
              <a:chOff x="11201307" y="3781991"/>
              <a:chExt cx="4850795" cy="395642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4265E53-CA18-44F6-B085-89F1C9DA71F7}"/>
                  </a:ext>
                </a:extLst>
              </p:cNvPr>
              <p:cNvSpPr txBox="1"/>
              <p:nvPr/>
            </p:nvSpPr>
            <p:spPr>
              <a:xfrm>
                <a:off x="11251502" y="3829652"/>
                <a:ext cx="4800600" cy="3908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en-US" altLang="ko-KR" sz="3200" dirty="0">
                    <a:solidFill>
                      <a:schemeClr val="bg1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How can we help novice investors learn about the stocks?</a:t>
                </a:r>
                <a:endParaRPr lang="ko-KR" altLang="en-US" sz="32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8495950-47DB-4345-8DAF-FA54F080F6A4}"/>
                  </a:ext>
                </a:extLst>
              </p:cNvPr>
              <p:cNvSpPr txBox="1"/>
              <p:nvPr/>
            </p:nvSpPr>
            <p:spPr>
              <a:xfrm>
                <a:off x="11201307" y="3781991"/>
                <a:ext cx="4800600" cy="3908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en-US" altLang="ko-KR" sz="3200" dirty="0">
                    <a:solidFill>
                      <a:srgbClr val="5A7D59"/>
                    </a:solidFill>
                    <a:latin typeface="G마켓 산스 TTF Bold" panose="02000000000000000000" pitchFamily="2" charset="-127"/>
                    <a:ea typeface="G마켓 산스 TTF Bold" panose="02000000000000000000" pitchFamily="2" charset="-127"/>
                  </a:rPr>
                  <a:t>How can we help novice investors learn about the stocks?</a:t>
                </a:r>
                <a:endParaRPr lang="ko-KR" altLang="en-US" sz="3200" dirty="0">
                  <a:solidFill>
                    <a:srgbClr val="5A7D5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</Words>
  <Application>Microsoft Office PowerPoint</Application>
  <PresentationFormat>사용자 지정</PresentationFormat>
  <Paragraphs>99</Paragraphs>
  <Slides>19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Calibri</vt:lpstr>
      <vt:lpstr>맑은 고딕</vt:lpstr>
      <vt:lpstr>G마켓 산스 TTF Bold</vt:lpstr>
      <vt:lpstr>Arial</vt:lpstr>
      <vt:lpstr>G마켓 산스 TTF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엄 새얀</cp:lastModifiedBy>
  <cp:revision>16</cp:revision>
  <dcterms:created xsi:type="dcterms:W3CDTF">2022-03-13T22:34:49Z</dcterms:created>
  <dcterms:modified xsi:type="dcterms:W3CDTF">2022-03-14T12:12:57Z</dcterms:modified>
</cp:coreProperties>
</file>